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92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>
      <p:cViewPr>
        <p:scale>
          <a:sx n="100" d="100"/>
          <a:sy n="100" d="100"/>
        </p:scale>
        <p:origin x="-714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10" y="2428868"/>
            <a:ext cx="7772400" cy="1470025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6400800" cy="1138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pic>
        <p:nvPicPr>
          <p:cNvPr id="11" name="Grafik 10" descr="rumrunn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76922" y="500042"/>
            <a:ext cx="4809656" cy="166734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hteck 6"/>
          <p:cNvSpPr/>
          <p:nvPr userDrawn="1"/>
        </p:nvSpPr>
        <p:spPr>
          <a:xfrm>
            <a:off x="457199" y="273844"/>
            <a:ext cx="214314" cy="1145102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20000">
              <a:spcBef>
                <a:spcPts val="60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457199" y="273844"/>
            <a:ext cx="214314" cy="1145102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48" y="4214818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4348" y="2714620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8" name="Rechteck 7"/>
          <p:cNvSpPr/>
          <p:nvPr userDrawn="1"/>
        </p:nvSpPr>
        <p:spPr>
          <a:xfrm>
            <a:off x="457199" y="273844"/>
            <a:ext cx="214314" cy="1145102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10" name="Rechteck 9"/>
          <p:cNvSpPr/>
          <p:nvPr userDrawn="1"/>
        </p:nvSpPr>
        <p:spPr>
          <a:xfrm>
            <a:off x="457199" y="273844"/>
            <a:ext cx="214314" cy="1145102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6" name="Rechteck 5"/>
          <p:cNvSpPr/>
          <p:nvPr userDrawn="1"/>
        </p:nvSpPr>
        <p:spPr>
          <a:xfrm>
            <a:off x="457199" y="273844"/>
            <a:ext cx="214314" cy="11451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slideheader.png"/>
          <p:cNvPicPr>
            <a:picLocks noChangeAspect="1"/>
          </p:cNvPicPr>
          <p:nvPr userDrawn="1"/>
        </p:nvPicPr>
        <p:blipFill>
          <a:blip r:embed="rId13" cstate="print"/>
          <a:srcRect t="27328"/>
          <a:stretch>
            <a:fillRect/>
          </a:stretch>
        </p:blipFill>
        <p:spPr>
          <a:xfrm>
            <a:off x="0" y="0"/>
            <a:ext cx="9144000" cy="284950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6000768"/>
            <a:ext cx="9144000" cy="857232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180000" tIns="180000" rIns="180000" bIns="18000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7364"/>
            <a:ext cx="8229600" cy="407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3571868" y="6500834"/>
            <a:ext cx="2143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 smtClean="0">
                <a:solidFill>
                  <a:schemeClr val="bg1"/>
                </a:solidFill>
              </a:rPr>
              <a:t>22.03.2010</a:t>
            </a:r>
            <a:endParaRPr lang="de-CH" sz="12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2786050" y="6327181"/>
            <a:ext cx="3714776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de-CH" sz="1600" b="1" dirty="0" smtClean="0">
                <a:solidFill>
                  <a:schemeClr val="bg1"/>
                </a:solidFill>
              </a:rPr>
              <a:t>Game Programming Lab 2010</a:t>
            </a:r>
            <a:endParaRPr lang="de-CH" sz="1600" b="1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6885766" y="5607152"/>
            <a:ext cx="2258234" cy="1200329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fld id="{EF208112-15F2-4BFA-A8E7-8250CF7CCC87}" type="slidenum">
              <a:rPr lang="de-CH" sz="7200" b="1" smtClean="0">
                <a:ln w="190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pPr algn="r"/>
              <a:t>‹Nr.›</a:t>
            </a:fld>
            <a:endParaRPr lang="de-CH" sz="7200" b="1" dirty="0">
              <a:ln w="190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720000" algn="l" defTabSz="1062000" rtl="0" eaLnBrk="1" latinLnBrk="0" hangingPunct="1">
        <a:spcBef>
          <a:spcPct val="20000"/>
        </a:spcBef>
        <a:buSzPct val="200000"/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260000" indent="-756000" algn="l" defTabSz="914400" rtl="0" eaLnBrk="1" latinLnBrk="0" hangingPunct="1">
        <a:spcBef>
          <a:spcPct val="20000"/>
        </a:spcBef>
        <a:buSzPct val="200000"/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1" y="4214818"/>
            <a:ext cx="9143999" cy="1800430"/>
            <a:chOff x="1" y="3785971"/>
            <a:chExt cx="10001287" cy="2229277"/>
          </a:xfrm>
        </p:grpSpPr>
        <p:pic>
          <p:nvPicPr>
            <p:cNvPr id="1026" name="Picture 2" descr="DSC_003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57554" y="3786190"/>
              <a:ext cx="3357224" cy="222883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27" name="Picture 3" descr="DSC_00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3786190"/>
              <a:ext cx="3357553" cy="22290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28" name="Picture 4" descr="DSC_00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43734" y="3785971"/>
              <a:ext cx="3357554" cy="222905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 smtClean="0"/>
              <a:t>Playtesting</a:t>
            </a:r>
            <a:endParaRPr lang="de-CH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Playtesting</a:t>
            </a:r>
            <a:r>
              <a:rPr lang="de-CH" dirty="0" smtClean="0"/>
              <a:t> Sessions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57364"/>
            <a:ext cx="5900750" cy="4071966"/>
          </a:xfrm>
        </p:spPr>
        <p:txBody>
          <a:bodyPr/>
          <a:lstStyle/>
          <a:p>
            <a:r>
              <a:rPr lang="de-CH" dirty="0" err="1" smtClean="0"/>
              <a:t>Three</a:t>
            </a:r>
            <a:r>
              <a:rPr lang="de-CH" dirty="0" smtClean="0"/>
              <a:t> </a:t>
            </a:r>
            <a:r>
              <a:rPr lang="de-CH" dirty="0" err="1" smtClean="0"/>
              <a:t>playtesting</a:t>
            </a:r>
            <a:r>
              <a:rPr lang="de-CH" dirty="0" smtClean="0"/>
              <a:t> </a:t>
            </a:r>
            <a:r>
              <a:rPr lang="de-CH" dirty="0" err="1" smtClean="0"/>
              <a:t>sessions</a:t>
            </a:r>
            <a:endParaRPr lang="de-CH" dirty="0" smtClean="0"/>
          </a:p>
          <a:p>
            <a:r>
              <a:rPr lang="de-CH" dirty="0" smtClean="0"/>
              <a:t>Players </a:t>
            </a:r>
            <a:r>
              <a:rPr lang="de-CH" dirty="0" err="1" smtClean="0"/>
              <a:t>between</a:t>
            </a:r>
            <a:r>
              <a:rPr lang="de-CH" dirty="0" smtClean="0"/>
              <a:t> 10 </a:t>
            </a:r>
            <a:r>
              <a:rPr lang="de-CH" dirty="0" err="1" smtClean="0"/>
              <a:t>and</a:t>
            </a:r>
            <a:r>
              <a:rPr lang="de-CH" dirty="0" smtClean="0"/>
              <a:t> 30 </a:t>
            </a:r>
            <a:r>
              <a:rPr lang="de-CH" dirty="0" err="1" smtClean="0"/>
              <a:t>years</a:t>
            </a:r>
            <a:r>
              <a:rPr lang="de-CH" dirty="0" smtClean="0"/>
              <a:t> </a:t>
            </a:r>
            <a:r>
              <a:rPr lang="de-CH" dirty="0" err="1" smtClean="0"/>
              <a:t>old</a:t>
            </a:r>
            <a:endParaRPr lang="de-CH" dirty="0" smtClean="0"/>
          </a:p>
          <a:p>
            <a:r>
              <a:rPr lang="de-CH" dirty="0" err="1" smtClean="0"/>
              <a:t>Participants</a:t>
            </a:r>
            <a:r>
              <a:rPr lang="de-CH" dirty="0" smtClean="0"/>
              <a:t> </a:t>
            </a:r>
            <a:r>
              <a:rPr lang="de-CH" dirty="0" err="1" smtClean="0"/>
              <a:t>had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fill</a:t>
            </a:r>
            <a:r>
              <a:rPr lang="de-CH" dirty="0" smtClean="0"/>
              <a:t> out </a:t>
            </a:r>
            <a:r>
              <a:rPr lang="de-CH" dirty="0" err="1" smtClean="0"/>
              <a:t>Questionnaire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also </a:t>
            </a:r>
            <a:r>
              <a:rPr lang="de-CH" dirty="0" err="1" smtClean="0"/>
              <a:t>gave</a:t>
            </a:r>
            <a:r>
              <a:rPr lang="de-CH" dirty="0" smtClean="0"/>
              <a:t> oral Feedback</a:t>
            </a:r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643050"/>
            <a:ext cx="2270161" cy="327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19100" dir="5400000" algn="ctr" rotWithShape="0">
              <a:srgbClr val="000000">
                <a:alpha val="43137"/>
              </a:srgbClr>
            </a:outerShdw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Graphics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Mostly</a:t>
            </a:r>
            <a:r>
              <a:rPr lang="de-CH" dirty="0" smtClean="0"/>
              <a:t> positive </a:t>
            </a:r>
            <a:r>
              <a:rPr lang="de-CH" dirty="0" err="1" smtClean="0"/>
              <a:t>feedback</a:t>
            </a:r>
            <a:r>
              <a:rPr lang="de-CH" dirty="0" smtClean="0"/>
              <a:t> </a:t>
            </a:r>
            <a:r>
              <a:rPr lang="de-CH" dirty="0" err="1" smtClean="0"/>
              <a:t>regarding</a:t>
            </a:r>
            <a:r>
              <a:rPr lang="de-CH" dirty="0" smtClean="0"/>
              <a:t> </a:t>
            </a:r>
            <a:r>
              <a:rPr lang="de-CH" dirty="0" err="1" smtClean="0"/>
              <a:t>cars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lighting</a:t>
            </a:r>
            <a:r>
              <a:rPr lang="de-CH" dirty="0" smtClean="0"/>
              <a:t> </a:t>
            </a:r>
            <a:r>
              <a:rPr lang="de-CH" dirty="0" err="1" smtClean="0"/>
              <a:t>effects</a:t>
            </a:r>
            <a:endParaRPr lang="de-CH" dirty="0" smtClean="0"/>
          </a:p>
          <a:p>
            <a:r>
              <a:rPr lang="de-CH" dirty="0" smtClean="0"/>
              <a:t>Different </a:t>
            </a:r>
            <a:r>
              <a:rPr lang="de-CH" dirty="0" err="1" smtClean="0"/>
              <a:t>people</a:t>
            </a:r>
            <a:r>
              <a:rPr lang="de-CH" dirty="0" smtClean="0"/>
              <a:t> </a:t>
            </a:r>
            <a:r>
              <a:rPr lang="de-CH" dirty="0" err="1" smtClean="0"/>
              <a:t>remarked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overall</a:t>
            </a:r>
            <a:r>
              <a:rPr lang="de-CH" dirty="0" smtClean="0"/>
              <a:t> </a:t>
            </a:r>
            <a:r>
              <a:rPr lang="de-CH" dirty="0" err="1" smtClean="0"/>
              <a:t>impression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a </a:t>
            </a:r>
            <a:r>
              <a:rPr lang="de-CH" dirty="0" err="1" smtClean="0"/>
              <a:t>bit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monotonous</a:t>
            </a:r>
            <a:endParaRPr lang="de-CH" dirty="0" smtClean="0"/>
          </a:p>
          <a:p>
            <a:r>
              <a:rPr lang="de-CH" b="1" dirty="0" err="1" smtClean="0"/>
              <a:t>Possible</a:t>
            </a:r>
            <a:r>
              <a:rPr lang="de-CH" b="1" dirty="0" smtClean="0"/>
              <a:t> </a:t>
            </a:r>
            <a:r>
              <a:rPr lang="de-CH" b="1" dirty="0" err="1" smtClean="0"/>
              <a:t>Improvements</a:t>
            </a:r>
            <a:r>
              <a:rPr lang="de-CH" dirty="0" smtClean="0"/>
              <a:t>:</a:t>
            </a:r>
          </a:p>
          <a:p>
            <a:pPr lvl="1"/>
            <a:r>
              <a:rPr lang="de-CH" dirty="0" smtClean="0"/>
              <a:t>Color </a:t>
            </a:r>
            <a:r>
              <a:rPr lang="de-CH" dirty="0" err="1" smtClean="0"/>
              <a:t>civilian</a:t>
            </a:r>
            <a:r>
              <a:rPr lang="de-CH" dirty="0" smtClean="0"/>
              <a:t> </a:t>
            </a:r>
            <a:r>
              <a:rPr lang="de-CH" dirty="0" err="1" smtClean="0"/>
              <a:t>traffic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shader</a:t>
            </a:r>
            <a:endParaRPr lang="de-CH" dirty="0" smtClean="0"/>
          </a:p>
          <a:p>
            <a:pPr lvl="1"/>
            <a:r>
              <a:rPr lang="de-CH" dirty="0" smtClean="0"/>
              <a:t>Color </a:t>
            </a:r>
            <a:r>
              <a:rPr lang="de-CH" dirty="0" err="1" smtClean="0"/>
              <a:t>parts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buildings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shader</a:t>
            </a:r>
            <a:endParaRPr lang="de-CH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Sound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Background </a:t>
            </a:r>
            <a:r>
              <a:rPr lang="de-CH" dirty="0" err="1" smtClean="0"/>
              <a:t>music</a:t>
            </a:r>
            <a:r>
              <a:rPr lang="de-CH" dirty="0" smtClean="0"/>
              <a:t> repetitive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boring</a:t>
            </a:r>
            <a:endParaRPr lang="de-CH" dirty="0" smtClean="0"/>
          </a:p>
          <a:p>
            <a:r>
              <a:rPr lang="de-CH" dirty="0" smtClean="0"/>
              <a:t>Background </a:t>
            </a:r>
            <a:r>
              <a:rPr lang="de-CH" dirty="0" err="1" smtClean="0"/>
              <a:t>music</a:t>
            </a:r>
            <a:r>
              <a:rPr lang="de-CH" dirty="0" smtClean="0"/>
              <a:t> </a:t>
            </a:r>
            <a:r>
              <a:rPr lang="de-CH" dirty="0" err="1" smtClean="0"/>
              <a:t>too</a:t>
            </a:r>
            <a:r>
              <a:rPr lang="de-CH" dirty="0" smtClean="0"/>
              <a:t> </a:t>
            </a:r>
            <a:r>
              <a:rPr lang="de-CH" dirty="0" err="1" smtClean="0"/>
              <a:t>quiet</a:t>
            </a:r>
            <a:r>
              <a:rPr lang="de-CH" dirty="0" smtClean="0"/>
              <a:t> </a:t>
            </a:r>
            <a:r>
              <a:rPr lang="de-CH" dirty="0" err="1" smtClean="0"/>
              <a:t>compared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effect</a:t>
            </a:r>
            <a:r>
              <a:rPr lang="de-CH" dirty="0" smtClean="0"/>
              <a:t> </a:t>
            </a:r>
            <a:r>
              <a:rPr lang="de-CH" dirty="0" err="1" smtClean="0"/>
              <a:t>volume</a:t>
            </a:r>
            <a:endParaRPr lang="de-CH" dirty="0" smtClean="0"/>
          </a:p>
          <a:p>
            <a:r>
              <a:rPr lang="de-CH" b="1" dirty="0" err="1" smtClean="0"/>
              <a:t>Possible</a:t>
            </a:r>
            <a:r>
              <a:rPr lang="de-CH" b="1" dirty="0" smtClean="0"/>
              <a:t> </a:t>
            </a:r>
            <a:r>
              <a:rPr lang="de-CH" b="1" dirty="0" err="1" smtClean="0"/>
              <a:t>Improvments</a:t>
            </a:r>
            <a:r>
              <a:rPr lang="de-CH" dirty="0" smtClean="0"/>
              <a:t>:</a:t>
            </a:r>
          </a:p>
          <a:p>
            <a:pPr lvl="1"/>
            <a:r>
              <a:rPr lang="de-CH" dirty="0" smtClean="0"/>
              <a:t>Menu </a:t>
            </a:r>
            <a:r>
              <a:rPr lang="de-CH" dirty="0" err="1" smtClean="0"/>
              <a:t>entry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adjust</a:t>
            </a:r>
            <a:r>
              <a:rPr lang="de-CH" dirty="0" smtClean="0"/>
              <a:t> </a:t>
            </a:r>
            <a:r>
              <a:rPr lang="de-CH" dirty="0" err="1" smtClean="0"/>
              <a:t>sound</a:t>
            </a:r>
            <a:r>
              <a:rPr lang="de-CH" dirty="0" smtClean="0"/>
              <a:t> </a:t>
            </a:r>
            <a:r>
              <a:rPr lang="de-CH" dirty="0" err="1" smtClean="0"/>
              <a:t>volumes</a:t>
            </a:r>
            <a:endParaRPr lang="de-CH" dirty="0" smtClean="0"/>
          </a:p>
          <a:p>
            <a:pPr lvl="1"/>
            <a:r>
              <a:rPr lang="de-CH" dirty="0" err="1" smtClean="0"/>
              <a:t>Balancing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sounds</a:t>
            </a:r>
            <a:endParaRPr lang="de-CH" dirty="0" smtClean="0"/>
          </a:p>
          <a:p>
            <a:pPr lvl="1"/>
            <a:r>
              <a:rPr lang="de-CH" dirty="0" smtClean="0"/>
              <a:t>Background </a:t>
            </a:r>
            <a:r>
              <a:rPr lang="de-CH" dirty="0" err="1" smtClean="0"/>
              <a:t>music</a:t>
            </a:r>
            <a:r>
              <a:rPr lang="de-CH" dirty="0" smtClean="0"/>
              <a:t> still not final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Input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Driving</a:t>
            </a:r>
            <a:r>
              <a:rPr lang="de-CH" dirty="0" smtClean="0"/>
              <a:t> </a:t>
            </a:r>
            <a:r>
              <a:rPr lang="de-CH" dirty="0" err="1" smtClean="0"/>
              <a:t>physics</a:t>
            </a:r>
            <a:r>
              <a:rPr lang="de-CH" dirty="0" smtClean="0"/>
              <a:t> </a:t>
            </a:r>
            <a:r>
              <a:rPr lang="de-CH" dirty="0" err="1" smtClean="0"/>
              <a:t>proved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good</a:t>
            </a:r>
            <a:endParaRPr lang="de-CH" dirty="0" smtClean="0"/>
          </a:p>
          <a:p>
            <a:r>
              <a:rPr lang="de-CH" dirty="0" smtClean="0"/>
              <a:t>„</a:t>
            </a:r>
            <a:r>
              <a:rPr lang="de-CH" dirty="0" err="1" smtClean="0"/>
              <a:t>pickup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play</a:t>
            </a:r>
            <a:r>
              <a:rPr lang="de-CH" dirty="0" smtClean="0"/>
              <a:t>“ </a:t>
            </a:r>
            <a:r>
              <a:rPr lang="de-CH" dirty="0" err="1" smtClean="0"/>
              <a:t>experience</a:t>
            </a:r>
            <a:endParaRPr lang="de-CH" dirty="0" smtClean="0"/>
          </a:p>
          <a:p>
            <a:r>
              <a:rPr lang="de-CH" dirty="0" err="1" smtClean="0"/>
              <a:t>Ingame</a:t>
            </a:r>
            <a:r>
              <a:rPr lang="de-CH" dirty="0" smtClean="0"/>
              <a:t> </a:t>
            </a:r>
            <a:r>
              <a:rPr lang="de-CH" dirty="0" err="1" smtClean="0"/>
              <a:t>player</a:t>
            </a:r>
            <a:r>
              <a:rPr lang="de-CH" dirty="0" smtClean="0"/>
              <a:t> </a:t>
            </a:r>
            <a:r>
              <a:rPr lang="de-CH" dirty="0" err="1" smtClean="0"/>
              <a:t>introduction</a:t>
            </a:r>
            <a:r>
              <a:rPr lang="de-CH" dirty="0" smtClean="0"/>
              <a:t> </a:t>
            </a:r>
            <a:r>
              <a:rPr lang="de-CH" dirty="0" err="1" smtClean="0"/>
              <a:t>requested</a:t>
            </a:r>
            <a:endParaRPr lang="de-CH" dirty="0" smtClean="0"/>
          </a:p>
          <a:p>
            <a:r>
              <a:rPr lang="de-CH" dirty="0" smtClean="0"/>
              <a:t>Players </a:t>
            </a:r>
            <a:r>
              <a:rPr lang="de-CH" dirty="0" err="1" smtClean="0"/>
              <a:t>confused</a:t>
            </a:r>
            <a:r>
              <a:rPr lang="de-CH" dirty="0" smtClean="0"/>
              <a:t> </a:t>
            </a:r>
            <a:r>
              <a:rPr lang="de-CH" dirty="0" err="1" smtClean="0"/>
              <a:t>because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missing</a:t>
            </a:r>
            <a:r>
              <a:rPr lang="de-CH" dirty="0" smtClean="0"/>
              <a:t> </a:t>
            </a:r>
            <a:r>
              <a:rPr lang="de-CH" dirty="0" err="1" smtClean="0"/>
              <a:t>progress</a:t>
            </a:r>
            <a:r>
              <a:rPr lang="de-CH" dirty="0" smtClean="0"/>
              <a:t> </a:t>
            </a:r>
            <a:r>
              <a:rPr lang="de-CH" dirty="0" err="1" smtClean="0"/>
              <a:t>feedback</a:t>
            </a:r>
            <a:endParaRPr lang="de-CH" dirty="0" smtClean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General </a:t>
            </a:r>
            <a:r>
              <a:rPr lang="de-CH" dirty="0" err="1" smtClean="0"/>
              <a:t>impression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police</a:t>
            </a:r>
            <a:r>
              <a:rPr lang="de-CH" dirty="0" smtClean="0"/>
              <a:t> AI was </a:t>
            </a:r>
            <a:r>
              <a:rPr lang="de-CH" dirty="0" err="1" smtClean="0"/>
              <a:t>good</a:t>
            </a:r>
            <a:endParaRPr lang="de-CH" dirty="0" smtClean="0"/>
          </a:p>
          <a:p>
            <a:pPr lvl="1"/>
            <a:r>
              <a:rPr lang="de-CH" dirty="0" smtClean="0"/>
              <a:t>Do not </a:t>
            </a:r>
            <a:r>
              <a:rPr lang="de-CH" dirty="0" err="1" smtClean="0"/>
              <a:t>make</a:t>
            </a:r>
            <a:r>
              <a:rPr lang="de-CH" dirty="0" smtClean="0"/>
              <a:t> </a:t>
            </a:r>
            <a:r>
              <a:rPr lang="de-CH" dirty="0" err="1" smtClean="0"/>
              <a:t>them</a:t>
            </a:r>
            <a:r>
              <a:rPr lang="de-CH" dirty="0" smtClean="0"/>
              <a:t> </a:t>
            </a:r>
            <a:r>
              <a:rPr lang="de-CH" dirty="0" err="1" smtClean="0"/>
              <a:t>stronger</a:t>
            </a:r>
            <a:endParaRPr lang="de-CH" dirty="0" smtClean="0"/>
          </a:p>
          <a:p>
            <a:pPr lvl="1"/>
            <a:r>
              <a:rPr lang="de-CH" dirty="0" err="1" smtClean="0"/>
              <a:t>Difficulty</a:t>
            </a:r>
            <a:r>
              <a:rPr lang="de-CH" dirty="0" smtClean="0"/>
              <a:t> </a:t>
            </a:r>
            <a:r>
              <a:rPr lang="de-CH" dirty="0" err="1" smtClean="0"/>
              <a:t>therefore</a:t>
            </a:r>
            <a:r>
              <a:rPr lang="de-CH" dirty="0" smtClean="0"/>
              <a:t> </a:t>
            </a:r>
            <a:r>
              <a:rPr lang="de-CH" dirty="0" err="1" smtClean="0"/>
              <a:t>rated</a:t>
            </a:r>
            <a:r>
              <a:rPr lang="de-CH" dirty="0" smtClean="0"/>
              <a:t> ok</a:t>
            </a:r>
          </a:p>
          <a:p>
            <a:r>
              <a:rPr lang="de-CH" dirty="0" err="1" smtClean="0"/>
              <a:t>Civilian</a:t>
            </a:r>
            <a:r>
              <a:rPr lang="de-CH" dirty="0" smtClean="0"/>
              <a:t> </a:t>
            </a:r>
            <a:r>
              <a:rPr lang="de-CH" dirty="0" err="1" smtClean="0"/>
              <a:t>car</a:t>
            </a:r>
            <a:r>
              <a:rPr lang="de-CH" dirty="0" smtClean="0"/>
              <a:t> AI was </a:t>
            </a:r>
            <a:r>
              <a:rPr lang="de-CH" dirty="0" err="1" smtClean="0"/>
              <a:t>rated</a:t>
            </a:r>
            <a:r>
              <a:rPr lang="de-CH" dirty="0" smtClean="0"/>
              <a:t> </a:t>
            </a:r>
            <a:r>
              <a:rPr lang="de-CH" dirty="0" err="1" smtClean="0"/>
              <a:t>unequally</a:t>
            </a:r>
            <a:endParaRPr lang="de-CH" dirty="0" smtClean="0"/>
          </a:p>
          <a:p>
            <a:r>
              <a:rPr lang="de-CH" b="1" dirty="0" err="1" smtClean="0"/>
              <a:t>Possible</a:t>
            </a:r>
            <a:r>
              <a:rPr lang="de-CH" b="1" dirty="0" smtClean="0"/>
              <a:t> </a:t>
            </a:r>
            <a:r>
              <a:rPr lang="de-CH" b="1" dirty="0" err="1" smtClean="0"/>
              <a:t>Improvements</a:t>
            </a:r>
            <a:r>
              <a:rPr lang="de-CH" dirty="0" smtClean="0"/>
              <a:t>:</a:t>
            </a:r>
          </a:p>
          <a:p>
            <a:pPr lvl="1"/>
            <a:r>
              <a:rPr lang="de-CH" dirty="0" err="1" smtClean="0"/>
              <a:t>Collision</a:t>
            </a:r>
            <a:r>
              <a:rPr lang="de-CH" dirty="0" smtClean="0"/>
              <a:t> </a:t>
            </a:r>
            <a:r>
              <a:rPr lang="de-CH" dirty="0" err="1" smtClean="0"/>
              <a:t>Avoidance</a:t>
            </a:r>
            <a:r>
              <a:rPr lang="de-CH" dirty="0" smtClean="0"/>
              <a:t> System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Drunk‘O‘Meter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Graphical</a:t>
            </a:r>
            <a:r>
              <a:rPr lang="de-CH" dirty="0" smtClean="0"/>
              <a:t> </a:t>
            </a:r>
            <a:r>
              <a:rPr lang="de-CH" dirty="0" err="1" smtClean="0"/>
              <a:t>effect</a:t>
            </a:r>
            <a:r>
              <a:rPr lang="de-CH" dirty="0" smtClean="0"/>
              <a:t> </a:t>
            </a:r>
            <a:r>
              <a:rPr lang="de-CH" dirty="0" err="1" smtClean="0"/>
              <a:t>commented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„</a:t>
            </a:r>
            <a:r>
              <a:rPr lang="de-CH" dirty="0" err="1" smtClean="0"/>
              <a:t>pretty</a:t>
            </a:r>
            <a:r>
              <a:rPr lang="de-CH" dirty="0" smtClean="0"/>
              <a:t> cool“ </a:t>
            </a:r>
            <a:r>
              <a:rPr lang="de-CH" dirty="0" err="1" smtClean="0"/>
              <a:t>and</a:t>
            </a:r>
            <a:r>
              <a:rPr lang="de-CH" dirty="0" smtClean="0"/>
              <a:t> „</a:t>
            </a:r>
            <a:r>
              <a:rPr lang="de-CH" dirty="0" err="1" smtClean="0"/>
              <a:t>realistic</a:t>
            </a:r>
            <a:r>
              <a:rPr lang="de-CH" dirty="0" smtClean="0"/>
              <a:t>“</a:t>
            </a:r>
          </a:p>
          <a:p>
            <a:r>
              <a:rPr lang="de-CH" dirty="0" err="1" smtClean="0"/>
              <a:t>Slight</a:t>
            </a:r>
            <a:r>
              <a:rPr lang="de-CH" dirty="0" smtClean="0"/>
              <a:t> </a:t>
            </a:r>
            <a:r>
              <a:rPr lang="de-CH" dirty="0" err="1" smtClean="0"/>
              <a:t>effect</a:t>
            </a:r>
            <a:r>
              <a:rPr lang="de-CH" dirty="0" smtClean="0"/>
              <a:t> on </a:t>
            </a:r>
            <a:r>
              <a:rPr lang="de-CH" dirty="0" err="1" smtClean="0"/>
              <a:t>steering</a:t>
            </a:r>
            <a:r>
              <a:rPr lang="de-CH" dirty="0" smtClean="0"/>
              <a:t> not </a:t>
            </a:r>
            <a:r>
              <a:rPr lang="de-CH" dirty="0" err="1" smtClean="0"/>
              <a:t>noticed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most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players</a:t>
            </a:r>
            <a:endParaRPr lang="de-CH" dirty="0" smtClean="0"/>
          </a:p>
          <a:p>
            <a:r>
              <a:rPr lang="de-CH" dirty="0" err="1" smtClean="0"/>
              <a:t>Experienced</a:t>
            </a:r>
            <a:r>
              <a:rPr lang="de-CH" dirty="0" smtClean="0"/>
              <a:t> </a:t>
            </a:r>
            <a:r>
              <a:rPr lang="de-CH" dirty="0" err="1" smtClean="0"/>
              <a:t>players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drunk</a:t>
            </a:r>
            <a:r>
              <a:rPr lang="de-CH" dirty="0" smtClean="0"/>
              <a:t> </a:t>
            </a:r>
            <a:r>
              <a:rPr lang="de-CH" dirty="0" err="1" smtClean="0"/>
              <a:t>quite</a:t>
            </a:r>
            <a:r>
              <a:rPr lang="de-CH" dirty="0" smtClean="0"/>
              <a:t> fast</a:t>
            </a:r>
          </a:p>
          <a:p>
            <a:r>
              <a:rPr lang="de-CH" dirty="0" err="1" smtClean="0"/>
              <a:t>Unclear</a:t>
            </a:r>
            <a:r>
              <a:rPr lang="de-CH" dirty="0" smtClean="0"/>
              <a:t> </a:t>
            </a:r>
            <a:r>
              <a:rPr lang="de-CH" dirty="0" err="1" smtClean="0"/>
              <a:t>why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get</a:t>
            </a:r>
            <a:r>
              <a:rPr lang="de-CH" dirty="0" smtClean="0"/>
              <a:t> </a:t>
            </a:r>
            <a:r>
              <a:rPr lang="de-CH" dirty="0" err="1" smtClean="0"/>
              <a:t>drunk</a:t>
            </a:r>
            <a:endParaRPr lang="de-CH" dirty="0" smtClean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Drunk‘O‘Meter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err="1" smtClean="0"/>
              <a:t>Possible</a:t>
            </a:r>
            <a:r>
              <a:rPr lang="de-CH" b="1" dirty="0" smtClean="0"/>
              <a:t> </a:t>
            </a:r>
            <a:r>
              <a:rPr lang="de-CH" b="1" dirty="0" err="1" smtClean="0"/>
              <a:t>Improvements</a:t>
            </a:r>
            <a:r>
              <a:rPr lang="de-CH" dirty="0" smtClean="0"/>
              <a:t>:</a:t>
            </a:r>
          </a:p>
          <a:p>
            <a:pPr lvl="1"/>
            <a:r>
              <a:rPr lang="de-CH" dirty="0" smtClean="0"/>
              <a:t>Minimal &amp; maximal </a:t>
            </a:r>
            <a:r>
              <a:rPr lang="de-CH" dirty="0" err="1" smtClean="0"/>
              <a:t>distance</a:t>
            </a:r>
            <a:r>
              <a:rPr lang="de-CH" dirty="0" smtClean="0"/>
              <a:t> </a:t>
            </a:r>
            <a:r>
              <a:rPr lang="de-CH" dirty="0" err="1" smtClean="0"/>
              <a:t>between</a:t>
            </a:r>
            <a:r>
              <a:rPr lang="de-CH" dirty="0" smtClean="0"/>
              <a:t> </a:t>
            </a:r>
            <a:r>
              <a:rPr lang="de-CH" dirty="0" err="1" smtClean="0"/>
              <a:t>pickup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delivery</a:t>
            </a:r>
            <a:endParaRPr lang="de-CH" dirty="0" smtClean="0"/>
          </a:p>
          <a:p>
            <a:pPr lvl="1"/>
            <a:r>
              <a:rPr lang="de-CH" dirty="0" err="1" smtClean="0"/>
              <a:t>Reduce</a:t>
            </a:r>
            <a:r>
              <a:rPr lang="de-CH" dirty="0" smtClean="0"/>
              <a:t> </a:t>
            </a:r>
            <a:r>
              <a:rPr lang="de-CH" dirty="0" err="1" smtClean="0"/>
              <a:t>drunkeness</a:t>
            </a:r>
            <a:r>
              <a:rPr lang="de-CH" dirty="0" smtClean="0"/>
              <a:t> </a:t>
            </a:r>
            <a:r>
              <a:rPr lang="de-CH" dirty="0" err="1" smtClean="0"/>
              <a:t>faster</a:t>
            </a:r>
            <a:endParaRPr lang="de-CH" dirty="0" smtClean="0"/>
          </a:p>
          <a:p>
            <a:pPr lvl="1"/>
            <a:r>
              <a:rPr lang="de-CH" dirty="0" smtClean="0"/>
              <a:t>Add </a:t>
            </a:r>
            <a:r>
              <a:rPr lang="de-CH" dirty="0" err="1" smtClean="0"/>
              <a:t>introduction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loading</a:t>
            </a:r>
            <a:r>
              <a:rPr lang="de-CH" dirty="0" smtClean="0"/>
              <a:t> </a:t>
            </a:r>
            <a:r>
              <a:rPr lang="de-CH" dirty="0" err="1" smtClean="0"/>
              <a:t>screen</a:t>
            </a:r>
            <a:endParaRPr lang="de-CH" dirty="0" smtClean="0"/>
          </a:p>
          <a:p>
            <a:pPr lvl="1"/>
            <a:endParaRPr lang="de-CH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Conclusion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Acceptance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game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high</a:t>
            </a:r>
            <a:endParaRPr lang="de-CH" dirty="0" smtClean="0"/>
          </a:p>
          <a:p>
            <a:r>
              <a:rPr lang="de-CH" dirty="0" smtClean="0"/>
              <a:t>Feedback </a:t>
            </a:r>
            <a:r>
              <a:rPr lang="de-CH" dirty="0" err="1" smtClean="0"/>
              <a:t>mostly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expected</a:t>
            </a:r>
            <a:endParaRPr lang="de-CH" dirty="0" smtClean="0"/>
          </a:p>
          <a:p>
            <a:r>
              <a:rPr lang="de-CH" dirty="0" smtClean="0"/>
              <a:t>Create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much</a:t>
            </a:r>
            <a:r>
              <a:rPr lang="de-CH" dirty="0" smtClean="0"/>
              <a:t> </a:t>
            </a:r>
            <a:r>
              <a:rPr lang="de-CH" dirty="0" err="1" smtClean="0"/>
              <a:t>content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possible</a:t>
            </a:r>
            <a:endParaRPr lang="de-CH" dirty="0" smtClean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re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0</TotalTime>
  <Words>220</Words>
  <Application>Microsoft Office PowerPoint</Application>
  <PresentationFormat>Bildschirmpräsentation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presentation</vt:lpstr>
      <vt:lpstr>Playtesting</vt:lpstr>
      <vt:lpstr>Playtesting Sessions</vt:lpstr>
      <vt:lpstr>Graphics</vt:lpstr>
      <vt:lpstr>Sound</vt:lpstr>
      <vt:lpstr>Input</vt:lpstr>
      <vt:lpstr>AI</vt:lpstr>
      <vt:lpstr>Drunk‘O‘Meter</vt:lpstr>
      <vt:lpstr>Drunk‘O‘Meter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thoemi</dc:creator>
  <cp:lastModifiedBy>thoemi</cp:lastModifiedBy>
  <cp:revision>37</cp:revision>
  <dcterms:created xsi:type="dcterms:W3CDTF">2010-03-22T13:08:30Z</dcterms:created>
  <dcterms:modified xsi:type="dcterms:W3CDTF">2010-05-18T12:36:02Z</dcterms:modified>
</cp:coreProperties>
</file>