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0" r:id="rId8"/>
    <p:sldId id="271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8CF-3F01-4B7D-9A9D-BA5DE457FBE6}" type="datetimeFigureOut">
              <a:rPr lang="de-DE" smtClean="0"/>
              <a:pPr/>
              <a:t>09.03.2010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F070-E9E1-4AF0-9D2E-3246623BF31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8CF-3F01-4B7D-9A9D-BA5DE457FBE6}" type="datetimeFigureOut">
              <a:rPr lang="de-DE" smtClean="0"/>
              <a:pPr/>
              <a:t>09.03.2010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F070-E9E1-4AF0-9D2E-3246623BF31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8CF-3F01-4B7D-9A9D-BA5DE457FBE6}" type="datetimeFigureOut">
              <a:rPr lang="de-DE" smtClean="0"/>
              <a:pPr/>
              <a:t>09.03.2010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F070-E9E1-4AF0-9D2E-3246623BF31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8CF-3F01-4B7D-9A9D-BA5DE457FBE6}" type="datetimeFigureOut">
              <a:rPr lang="de-DE" smtClean="0"/>
              <a:pPr/>
              <a:t>09.03.2010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F070-E9E1-4AF0-9D2E-3246623BF31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8CF-3F01-4B7D-9A9D-BA5DE457FBE6}" type="datetimeFigureOut">
              <a:rPr lang="de-DE" smtClean="0"/>
              <a:pPr/>
              <a:t>09.03.2010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F070-E9E1-4AF0-9D2E-3246623BF31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8CF-3F01-4B7D-9A9D-BA5DE457FBE6}" type="datetimeFigureOut">
              <a:rPr lang="de-DE" smtClean="0"/>
              <a:pPr/>
              <a:t>09.03.2010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F070-E9E1-4AF0-9D2E-3246623BF31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8CF-3F01-4B7D-9A9D-BA5DE457FBE6}" type="datetimeFigureOut">
              <a:rPr lang="de-DE" smtClean="0"/>
              <a:pPr/>
              <a:t>09.03.2010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F070-E9E1-4AF0-9D2E-3246623BF31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8CF-3F01-4B7D-9A9D-BA5DE457FBE6}" type="datetimeFigureOut">
              <a:rPr lang="de-DE" smtClean="0"/>
              <a:pPr/>
              <a:t>09.03.2010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F070-E9E1-4AF0-9D2E-3246623BF31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8CF-3F01-4B7D-9A9D-BA5DE457FBE6}" type="datetimeFigureOut">
              <a:rPr lang="de-DE" smtClean="0"/>
              <a:pPr/>
              <a:t>09.03.2010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F070-E9E1-4AF0-9D2E-3246623BF31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8CF-3F01-4B7D-9A9D-BA5DE457FBE6}" type="datetimeFigureOut">
              <a:rPr lang="de-DE" smtClean="0"/>
              <a:pPr/>
              <a:t>09.03.2010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F070-E9E1-4AF0-9D2E-3246623BF31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8CF-3F01-4B7D-9A9D-BA5DE457FBE6}" type="datetimeFigureOut">
              <a:rPr lang="de-DE" smtClean="0"/>
              <a:pPr/>
              <a:t>09.03.2010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F070-E9E1-4AF0-9D2E-3246623BF31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F68CF-3F01-4B7D-9A9D-BA5DE457FBE6}" type="datetimeFigureOut">
              <a:rPr lang="de-DE" smtClean="0"/>
              <a:pPr/>
              <a:t>09.03.2010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2F070-E9E1-4AF0-9D2E-3246623BF31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857364"/>
            <a:ext cx="8001024" cy="30003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Development </a:t>
            </a:r>
            <a:r>
              <a:rPr lang="de-CH" dirty="0" smtClean="0"/>
              <a:t>Targets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Low </a:t>
            </a:r>
            <a:r>
              <a:rPr lang="en-GB" b="1" dirty="0" smtClean="0"/>
              <a:t>target</a:t>
            </a:r>
            <a:endParaRPr lang="de-CH" dirty="0"/>
          </a:p>
          <a:p>
            <a:pPr lvl="1"/>
            <a:r>
              <a:rPr lang="en-GB" dirty="0" smtClean="0"/>
              <a:t>A functional guidance system</a:t>
            </a:r>
            <a:endParaRPr lang="de-CH" dirty="0" smtClean="0"/>
          </a:p>
          <a:p>
            <a:pPr lvl="1"/>
            <a:r>
              <a:rPr lang="en-GB" dirty="0" smtClean="0"/>
              <a:t>Player car model</a:t>
            </a:r>
            <a:endParaRPr lang="de-CH" dirty="0" smtClean="0"/>
          </a:p>
          <a:p>
            <a:pPr lvl="1"/>
            <a:r>
              <a:rPr lang="en-GB" dirty="0" smtClean="0"/>
              <a:t>Two building models</a:t>
            </a:r>
            <a:endParaRPr lang="de-CH" dirty="0" smtClean="0"/>
          </a:p>
          <a:p>
            <a:pPr lvl="1"/>
            <a:r>
              <a:rPr lang="en-GB" dirty="0" smtClean="0"/>
              <a:t>Basic 3D graphics with a rudimentary working chasing-camera</a:t>
            </a:r>
            <a:endParaRPr lang="de-CH" dirty="0" smtClean="0"/>
          </a:p>
          <a:p>
            <a:pPr lvl="1"/>
            <a:r>
              <a:rPr lang="en-GB" dirty="0" smtClean="0"/>
              <a:t>A game map (streets and buildings around it)</a:t>
            </a:r>
            <a:endParaRPr lang="de-CH" dirty="0" smtClean="0"/>
          </a:p>
          <a:p>
            <a:pPr lvl="1"/>
            <a:r>
              <a:rPr lang="en-GB" dirty="0" smtClean="0"/>
              <a:t>Some basic graphic effects</a:t>
            </a:r>
            <a:endParaRPr lang="de-CH" dirty="0" smtClean="0"/>
          </a:p>
          <a:p>
            <a:pPr lvl="1"/>
            <a:r>
              <a:rPr lang="en-GB" dirty="0" smtClean="0"/>
              <a:t>Some menu screens (main, pause, scoring)</a:t>
            </a:r>
            <a:r>
              <a:rPr lang="en-GB" b="1" dirty="0" smtClean="0"/>
              <a:t> </a:t>
            </a:r>
            <a:endParaRPr lang="de-CH" dirty="0" smtClean="0"/>
          </a:p>
          <a:p>
            <a:endParaRPr lang="de-C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Development </a:t>
            </a:r>
            <a:r>
              <a:rPr lang="de-CH" dirty="0" smtClean="0"/>
              <a:t>Targets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/>
              <a:t>Desirable </a:t>
            </a:r>
            <a:r>
              <a:rPr lang="en-GB" b="1" dirty="0" smtClean="0"/>
              <a:t>target</a:t>
            </a:r>
            <a:endParaRPr lang="de-CH" dirty="0"/>
          </a:p>
          <a:p>
            <a:pPr lvl="1"/>
            <a:r>
              <a:rPr lang="en-GB" dirty="0" smtClean="0"/>
              <a:t>Fine tuned driving physics</a:t>
            </a:r>
            <a:endParaRPr lang="de-CH" dirty="0" smtClean="0"/>
          </a:p>
          <a:p>
            <a:pPr lvl="1"/>
            <a:r>
              <a:rPr lang="en-GB" dirty="0" smtClean="0"/>
              <a:t>Some reasonable physics on collision</a:t>
            </a:r>
            <a:endParaRPr lang="de-CH" dirty="0" smtClean="0"/>
          </a:p>
          <a:p>
            <a:pPr lvl="1"/>
            <a:r>
              <a:rPr lang="en-GB" dirty="0" smtClean="0"/>
              <a:t>One or more cop-cars with a basic AI</a:t>
            </a:r>
            <a:endParaRPr lang="de-CH" dirty="0" smtClean="0"/>
          </a:p>
          <a:p>
            <a:pPr lvl="1"/>
            <a:r>
              <a:rPr lang="en-GB" dirty="0" smtClean="0"/>
              <a:t>A basic attention implementation for the cop-cars</a:t>
            </a:r>
            <a:endParaRPr lang="de-CH" dirty="0" smtClean="0"/>
          </a:p>
          <a:p>
            <a:pPr lvl="1"/>
            <a:r>
              <a:rPr lang="en-GB" dirty="0" smtClean="0"/>
              <a:t>Cop car model</a:t>
            </a:r>
            <a:endParaRPr lang="de-CH" dirty="0" smtClean="0"/>
          </a:p>
          <a:p>
            <a:pPr lvl="1"/>
            <a:r>
              <a:rPr lang="en-GB" dirty="0" smtClean="0"/>
              <a:t>Enhanced 3D graphics </a:t>
            </a:r>
            <a:endParaRPr lang="de-CH" dirty="0" smtClean="0"/>
          </a:p>
          <a:p>
            <a:pPr lvl="1"/>
            <a:r>
              <a:rPr lang="en-GB" dirty="0" smtClean="0"/>
              <a:t>Special delivery and pickup buildings</a:t>
            </a:r>
            <a:endParaRPr lang="de-CH" dirty="0" smtClean="0"/>
          </a:p>
          <a:p>
            <a:pPr lvl="1"/>
            <a:r>
              <a:rPr lang="en-GB" dirty="0" smtClean="0"/>
              <a:t>A fully working camera system with no major drawbacks</a:t>
            </a:r>
            <a:endParaRPr lang="de-CH" dirty="0" smtClean="0"/>
          </a:p>
          <a:p>
            <a:pPr lvl="1"/>
            <a:r>
              <a:rPr lang="en-GB" dirty="0" smtClean="0"/>
              <a:t>Some sound effects are included</a:t>
            </a:r>
            <a:endParaRPr lang="de-CH" dirty="0" smtClean="0"/>
          </a:p>
          <a:p>
            <a:pPr lvl="1"/>
            <a:r>
              <a:rPr lang="en-GB" dirty="0" smtClean="0"/>
              <a:t>The game logic is fully implemented (pickup, delivery, countdown, </a:t>
            </a:r>
            <a:r>
              <a:rPr lang="en-GB" dirty="0" err="1" smtClean="0"/>
              <a:t>bonustime</a:t>
            </a:r>
            <a:r>
              <a:rPr lang="en-GB" dirty="0" smtClean="0"/>
              <a:t>)</a:t>
            </a:r>
            <a:endParaRPr lang="de-CH" dirty="0" smtClean="0"/>
          </a:p>
          <a:p>
            <a:endParaRPr lang="de-C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Development </a:t>
            </a:r>
            <a:r>
              <a:rPr lang="de-CH" dirty="0" smtClean="0"/>
              <a:t>Targets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High </a:t>
            </a:r>
            <a:r>
              <a:rPr lang="en-GB" b="1" dirty="0" smtClean="0"/>
              <a:t>target</a:t>
            </a:r>
            <a:endParaRPr lang="de-CH" dirty="0"/>
          </a:p>
          <a:p>
            <a:pPr lvl="1"/>
            <a:r>
              <a:rPr lang="en-GB" dirty="0" smtClean="0"/>
              <a:t>A well working physics</a:t>
            </a:r>
            <a:endParaRPr lang="de-CH" dirty="0" smtClean="0"/>
          </a:p>
          <a:p>
            <a:pPr lvl="1"/>
            <a:r>
              <a:rPr lang="en-GB" dirty="0" smtClean="0"/>
              <a:t>Good AI for cop-cars</a:t>
            </a:r>
            <a:endParaRPr lang="de-CH" dirty="0" smtClean="0"/>
          </a:p>
          <a:p>
            <a:pPr lvl="1"/>
            <a:r>
              <a:rPr lang="en-GB" dirty="0" smtClean="0"/>
              <a:t>A fully functional attention system for cop-cars</a:t>
            </a:r>
            <a:endParaRPr lang="de-CH" dirty="0" smtClean="0"/>
          </a:p>
          <a:p>
            <a:pPr lvl="1"/>
            <a:r>
              <a:rPr lang="en-GB" dirty="0" smtClean="0"/>
              <a:t>Some advanced graphic effects</a:t>
            </a:r>
            <a:endParaRPr lang="de-CH" dirty="0" smtClean="0"/>
          </a:p>
          <a:p>
            <a:pPr lvl="1"/>
            <a:r>
              <a:rPr lang="en-GB" dirty="0" smtClean="0"/>
              <a:t>Most events have a sound effect associated to it</a:t>
            </a:r>
            <a:endParaRPr lang="de-CH" dirty="0" smtClean="0"/>
          </a:p>
          <a:p>
            <a:pPr lvl="1"/>
            <a:r>
              <a:rPr lang="en-GB" dirty="0" smtClean="0"/>
              <a:t>Background music</a:t>
            </a:r>
            <a:endParaRPr lang="de-CH" dirty="0" smtClean="0"/>
          </a:p>
          <a:p>
            <a:pPr lvl="1"/>
            <a:r>
              <a:rPr lang="en-GB" dirty="0" smtClean="0"/>
              <a:t>Game logic is completely fine tuned</a:t>
            </a:r>
            <a:endParaRPr lang="de-CH" dirty="0" smtClean="0"/>
          </a:p>
          <a:p>
            <a:pPr lvl="1"/>
            <a:r>
              <a:rPr lang="en-GB" dirty="0" smtClean="0"/>
              <a:t>The graphic should reflect the style of the 30’s</a:t>
            </a:r>
            <a:endParaRPr lang="de-C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Development </a:t>
            </a:r>
            <a:r>
              <a:rPr lang="de-CH" dirty="0" smtClean="0"/>
              <a:t>Targets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Extras</a:t>
            </a:r>
            <a:endParaRPr lang="de-CH" dirty="0"/>
          </a:p>
          <a:p>
            <a:pPr lvl="1"/>
            <a:r>
              <a:rPr lang="en-GB" dirty="0" smtClean="0"/>
              <a:t>More stylized rendering</a:t>
            </a:r>
            <a:endParaRPr lang="de-CH" dirty="0" smtClean="0"/>
          </a:p>
          <a:p>
            <a:pPr lvl="1"/>
            <a:r>
              <a:rPr lang="en-GB" dirty="0" err="1" smtClean="0"/>
              <a:t>Highscore</a:t>
            </a:r>
            <a:r>
              <a:rPr lang="en-GB" dirty="0" smtClean="0"/>
              <a:t> Board</a:t>
            </a:r>
            <a:endParaRPr lang="de-CH" dirty="0" smtClean="0"/>
          </a:p>
          <a:p>
            <a:pPr lvl="1"/>
            <a:r>
              <a:rPr lang="en-GB" dirty="0" smtClean="0"/>
              <a:t>Multiplayer (Split Screen) with the possibility to interact with the competitor’s car</a:t>
            </a:r>
            <a:endParaRPr lang="de-CH" dirty="0" smtClean="0"/>
          </a:p>
          <a:p>
            <a:pPr lvl="1"/>
            <a:r>
              <a:rPr lang="en-GB" dirty="0" smtClean="0"/>
              <a:t>Multiplayer LAN Game</a:t>
            </a:r>
            <a:endParaRPr lang="de-CH" dirty="0" smtClean="0"/>
          </a:p>
          <a:p>
            <a:pPr lvl="1"/>
            <a:r>
              <a:rPr lang="en-GB" dirty="0" smtClean="0"/>
              <a:t>Multiple difficult levels</a:t>
            </a:r>
            <a:endParaRPr lang="de-CH" dirty="0" smtClean="0"/>
          </a:p>
          <a:p>
            <a:pPr lvl="1"/>
            <a:r>
              <a:rPr lang="en-GB" dirty="0" smtClean="0"/>
              <a:t>Randomly generated maps</a:t>
            </a:r>
            <a:endParaRPr lang="de-CH" dirty="0" smtClean="0"/>
          </a:p>
          <a:p>
            <a:pPr lvl="1"/>
            <a:r>
              <a:rPr lang="en-GB" dirty="0" smtClean="0"/>
              <a:t>Civilian (NPC) traffic</a:t>
            </a:r>
            <a:endParaRPr lang="de-CH" dirty="0" smtClean="0"/>
          </a:p>
          <a:p>
            <a:pPr lvl="1"/>
            <a:r>
              <a:rPr lang="en-GB" dirty="0" smtClean="0"/>
              <a:t>“drunk-O-meter” </a:t>
            </a:r>
            <a:endParaRPr lang="de-CH" dirty="0" smtClean="0"/>
          </a:p>
          <a:p>
            <a:endParaRPr lang="de-C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Historical </a:t>
            </a:r>
            <a:r>
              <a:rPr lang="de-CH" dirty="0" smtClean="0"/>
              <a:t>Background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57620" y="1600200"/>
            <a:ext cx="4829180" cy="4525963"/>
          </a:xfrm>
        </p:spPr>
        <p:txBody>
          <a:bodyPr/>
          <a:lstStyle/>
          <a:p>
            <a:r>
              <a:rPr lang="de-CH" dirty="0" smtClean="0"/>
              <a:t>Prohibition in </a:t>
            </a:r>
            <a:r>
              <a:rPr lang="de-CH" dirty="0" err="1" smtClean="0"/>
              <a:t>the</a:t>
            </a:r>
            <a:r>
              <a:rPr lang="de-CH" dirty="0" smtClean="0"/>
              <a:t> USA </a:t>
            </a:r>
            <a:r>
              <a:rPr lang="de-CH" dirty="0" err="1" smtClean="0"/>
              <a:t>from</a:t>
            </a:r>
            <a:r>
              <a:rPr lang="de-CH" dirty="0" smtClean="0"/>
              <a:t> 1919 </a:t>
            </a:r>
            <a:r>
              <a:rPr lang="de-CH" dirty="0" err="1" smtClean="0"/>
              <a:t>to</a:t>
            </a:r>
            <a:r>
              <a:rPr lang="de-CH" dirty="0" smtClean="0"/>
              <a:t> 1933</a:t>
            </a:r>
          </a:p>
          <a:p>
            <a:r>
              <a:rPr lang="de-CH" dirty="0" smtClean="0"/>
              <a:t>Alkohol was </a:t>
            </a:r>
            <a:r>
              <a:rPr lang="de-CH" dirty="0" err="1" smtClean="0"/>
              <a:t>imported</a:t>
            </a:r>
            <a:r>
              <a:rPr lang="de-CH" dirty="0" smtClean="0"/>
              <a:t> </a:t>
            </a:r>
            <a:r>
              <a:rPr lang="en-US" dirty="0" smtClean="0"/>
              <a:t>illegally</a:t>
            </a:r>
            <a:r>
              <a:rPr lang="de-CH" dirty="0" smtClean="0"/>
              <a:t> </a:t>
            </a:r>
            <a:r>
              <a:rPr lang="de-CH" dirty="0" err="1" smtClean="0"/>
              <a:t>from</a:t>
            </a:r>
            <a:r>
              <a:rPr lang="de-CH" dirty="0" smtClean="0"/>
              <a:t> </a:t>
            </a:r>
            <a:r>
              <a:rPr lang="de-CH" dirty="0" err="1" smtClean="0"/>
              <a:t>neighboring</a:t>
            </a:r>
            <a:r>
              <a:rPr lang="de-CH" dirty="0" smtClean="0"/>
              <a:t> countries such </a:t>
            </a:r>
            <a:r>
              <a:rPr lang="de-CH" dirty="0" err="1" smtClean="0"/>
              <a:t>as</a:t>
            </a:r>
            <a:r>
              <a:rPr lang="de-CH" dirty="0" smtClean="0"/>
              <a:t> Canada </a:t>
            </a:r>
            <a:r>
              <a:rPr lang="de-CH" dirty="0" err="1" smtClean="0"/>
              <a:t>or</a:t>
            </a:r>
            <a:r>
              <a:rPr lang="de-CH" dirty="0" smtClean="0"/>
              <a:t> Mexico.</a:t>
            </a:r>
          </a:p>
          <a:p>
            <a:endParaRPr lang="de-CH" dirty="0"/>
          </a:p>
        </p:txBody>
      </p:sp>
      <p:pic>
        <p:nvPicPr>
          <p:cNvPr id="4" name="Picture 2" descr="newspap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272415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Basic Game </a:t>
            </a:r>
            <a:r>
              <a:rPr lang="de-CH" dirty="0" err="1" smtClean="0"/>
              <a:t>Idea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 smtClean="0"/>
              <a:t>Different </a:t>
            </a:r>
            <a:r>
              <a:rPr lang="de-CH" dirty="0" err="1" smtClean="0"/>
              <a:t>marked</a:t>
            </a:r>
            <a:r>
              <a:rPr lang="de-CH" dirty="0" smtClean="0"/>
              <a:t> </a:t>
            </a:r>
            <a:r>
              <a:rPr lang="de-CH" dirty="0" err="1" smtClean="0"/>
              <a:t>spots</a:t>
            </a:r>
            <a:r>
              <a:rPr lang="de-CH" dirty="0" smtClean="0"/>
              <a:t> on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map</a:t>
            </a:r>
            <a:r>
              <a:rPr lang="de-CH" dirty="0" smtClean="0"/>
              <a:t> </a:t>
            </a:r>
            <a:r>
              <a:rPr lang="de-CH" dirty="0" err="1" smtClean="0"/>
              <a:t>as</a:t>
            </a:r>
            <a:r>
              <a:rPr lang="de-CH" dirty="0" smtClean="0"/>
              <a:t> </a:t>
            </a:r>
            <a:r>
              <a:rPr lang="de-CH" dirty="0" err="1" smtClean="0"/>
              <a:t>delivery</a:t>
            </a:r>
            <a:r>
              <a:rPr lang="de-CH" dirty="0" smtClean="0"/>
              <a:t> </a:t>
            </a:r>
            <a:r>
              <a:rPr lang="de-CH" dirty="0" err="1" smtClean="0"/>
              <a:t>points</a:t>
            </a:r>
            <a:r>
              <a:rPr lang="de-CH" dirty="0" smtClean="0"/>
              <a:t>. (Bars, Pubs …)</a:t>
            </a:r>
          </a:p>
          <a:p>
            <a:r>
              <a:rPr lang="de-CH" dirty="0" smtClean="0"/>
              <a:t>So </a:t>
            </a:r>
            <a:r>
              <a:rPr lang="de-CH" dirty="0" err="1" smtClean="0"/>
              <a:t>called</a:t>
            </a:r>
            <a:r>
              <a:rPr lang="de-CH" dirty="0" smtClean="0"/>
              <a:t> </a:t>
            </a:r>
            <a:r>
              <a:rPr lang="de-CH" dirty="0" err="1" smtClean="0"/>
              <a:t>prohibition</a:t>
            </a:r>
            <a:r>
              <a:rPr lang="de-CH" dirty="0" smtClean="0"/>
              <a:t> </a:t>
            </a:r>
            <a:r>
              <a:rPr lang="de-CH" dirty="0" err="1" smtClean="0"/>
              <a:t>agents</a:t>
            </a:r>
            <a:r>
              <a:rPr lang="de-CH" dirty="0" smtClean="0"/>
              <a:t> </a:t>
            </a:r>
            <a:r>
              <a:rPr lang="de-CH" dirty="0" err="1" smtClean="0"/>
              <a:t>try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stop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smuggling</a:t>
            </a:r>
            <a:r>
              <a:rPr lang="de-CH" dirty="0" smtClean="0"/>
              <a:t> </a:t>
            </a:r>
            <a:r>
              <a:rPr lang="de-CH" dirty="0" err="1" smtClean="0"/>
              <a:t>activities</a:t>
            </a:r>
            <a:r>
              <a:rPr lang="de-CH" dirty="0" smtClean="0"/>
              <a:t>.</a:t>
            </a:r>
          </a:p>
          <a:p>
            <a:r>
              <a:rPr lang="de-CH" dirty="0" smtClean="0"/>
              <a:t>The Player </a:t>
            </a:r>
            <a:r>
              <a:rPr lang="de-CH" dirty="0" err="1" smtClean="0"/>
              <a:t>drives</a:t>
            </a:r>
            <a:r>
              <a:rPr lang="de-CH" dirty="0" smtClean="0"/>
              <a:t> a </a:t>
            </a:r>
            <a:r>
              <a:rPr lang="de-CH" dirty="0" err="1" smtClean="0"/>
              <a:t>rack</a:t>
            </a:r>
            <a:r>
              <a:rPr lang="de-CH" dirty="0"/>
              <a:t> </a:t>
            </a:r>
            <a:r>
              <a:rPr lang="de-CH" dirty="0" err="1" smtClean="0"/>
              <a:t>body</a:t>
            </a:r>
            <a:r>
              <a:rPr lang="de-CH" dirty="0" smtClean="0"/>
              <a:t> </a:t>
            </a:r>
            <a:r>
              <a:rPr lang="de-CH" dirty="0" err="1" smtClean="0"/>
              <a:t>truck</a:t>
            </a:r>
            <a:r>
              <a:rPr lang="de-CH" dirty="0" smtClean="0"/>
              <a:t>. The </a:t>
            </a:r>
            <a:r>
              <a:rPr lang="de-CH" dirty="0" err="1" smtClean="0"/>
              <a:t>truck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loaded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</a:t>
            </a:r>
            <a:r>
              <a:rPr lang="de-CH" dirty="0" err="1" smtClean="0"/>
              <a:t>barrels</a:t>
            </a:r>
            <a:r>
              <a:rPr lang="de-CH" dirty="0" smtClean="0"/>
              <a:t>. The </a:t>
            </a:r>
            <a:r>
              <a:rPr lang="de-CH" dirty="0" err="1" smtClean="0"/>
              <a:t>barrels</a:t>
            </a:r>
            <a:r>
              <a:rPr lang="de-CH" dirty="0" smtClean="0"/>
              <a:t> </a:t>
            </a:r>
            <a:r>
              <a:rPr lang="de-CH" dirty="0" err="1" smtClean="0"/>
              <a:t>are</a:t>
            </a:r>
            <a:r>
              <a:rPr lang="de-CH" dirty="0" smtClean="0"/>
              <a:t> </a:t>
            </a:r>
            <a:r>
              <a:rPr lang="de-CH" dirty="0" err="1" smtClean="0"/>
              <a:t>covered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an </a:t>
            </a:r>
            <a:r>
              <a:rPr lang="de-CH" dirty="0" err="1" smtClean="0"/>
              <a:t>awning</a:t>
            </a:r>
            <a:r>
              <a:rPr lang="de-CH" dirty="0" smtClean="0"/>
              <a:t>.</a:t>
            </a:r>
          </a:p>
          <a:p>
            <a:r>
              <a:rPr lang="de-CH" dirty="0" err="1" smtClean="0"/>
              <a:t>Collisions</a:t>
            </a:r>
            <a:r>
              <a:rPr lang="de-CH" dirty="0" smtClean="0"/>
              <a:t> </a:t>
            </a:r>
            <a:r>
              <a:rPr lang="de-CH" dirty="0" err="1" smtClean="0"/>
              <a:t>move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awing</a:t>
            </a:r>
            <a:r>
              <a:rPr lang="de-CH" dirty="0" smtClean="0"/>
              <a:t> an </a:t>
            </a:r>
            <a:r>
              <a:rPr lang="de-CH" dirty="0" err="1" smtClean="0"/>
              <a:t>uncover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barrels</a:t>
            </a:r>
            <a:endParaRPr lang="de-C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Basic Game </a:t>
            </a:r>
            <a:r>
              <a:rPr lang="de-CH" dirty="0" err="1" smtClean="0"/>
              <a:t>Idea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err="1" smtClean="0"/>
              <a:t>If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player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beeing</a:t>
            </a:r>
            <a:r>
              <a:rPr lang="de-CH" dirty="0" smtClean="0"/>
              <a:t> </a:t>
            </a:r>
            <a:r>
              <a:rPr lang="de-CH" dirty="0" err="1" smtClean="0"/>
              <a:t>chased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police</a:t>
            </a:r>
            <a:r>
              <a:rPr lang="de-CH" dirty="0" smtClean="0"/>
              <a:t> he still will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able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deliver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alcohol</a:t>
            </a:r>
            <a:r>
              <a:rPr lang="de-CH" dirty="0" smtClean="0"/>
              <a:t>.</a:t>
            </a:r>
          </a:p>
          <a:p>
            <a:r>
              <a:rPr lang="de-CH" dirty="0" smtClean="0"/>
              <a:t>A </a:t>
            </a:r>
            <a:r>
              <a:rPr lang="de-CH" dirty="0" err="1" smtClean="0"/>
              <a:t>police</a:t>
            </a:r>
            <a:r>
              <a:rPr lang="de-CH" dirty="0" smtClean="0"/>
              <a:t> </a:t>
            </a:r>
            <a:r>
              <a:rPr lang="de-CH" dirty="0" err="1" smtClean="0"/>
              <a:t>car</a:t>
            </a:r>
            <a:r>
              <a:rPr lang="de-CH" dirty="0" smtClean="0"/>
              <a:t> </a:t>
            </a:r>
            <a:r>
              <a:rPr lang="de-CH" dirty="0" err="1" smtClean="0"/>
              <a:t>chasing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player</a:t>
            </a:r>
            <a:r>
              <a:rPr lang="de-CH" dirty="0" smtClean="0"/>
              <a:t> </a:t>
            </a:r>
            <a:r>
              <a:rPr lang="de-CH" dirty="0" err="1" smtClean="0"/>
              <a:t>tries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ram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truck</a:t>
            </a:r>
            <a:r>
              <a:rPr lang="de-CH" dirty="0" smtClean="0"/>
              <a:t>.</a:t>
            </a:r>
          </a:p>
          <a:p>
            <a:r>
              <a:rPr lang="de-CH" dirty="0" err="1" smtClean="0"/>
              <a:t>Collisions</a:t>
            </a:r>
            <a:r>
              <a:rPr lang="de-CH" dirty="0" smtClean="0"/>
              <a:t> will </a:t>
            </a:r>
            <a:r>
              <a:rPr lang="de-CH" dirty="0" err="1" smtClean="0"/>
              <a:t>result</a:t>
            </a:r>
            <a:r>
              <a:rPr lang="de-CH" dirty="0" smtClean="0"/>
              <a:t> in </a:t>
            </a:r>
            <a:r>
              <a:rPr lang="de-CH" dirty="0" err="1" smtClean="0"/>
              <a:t>losing</a:t>
            </a:r>
            <a:r>
              <a:rPr lang="de-CH" dirty="0" smtClean="0"/>
              <a:t> </a:t>
            </a:r>
            <a:r>
              <a:rPr lang="de-CH" dirty="0" err="1" smtClean="0"/>
              <a:t>parts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your</a:t>
            </a:r>
            <a:r>
              <a:rPr lang="de-CH" dirty="0" smtClean="0"/>
              <a:t> </a:t>
            </a:r>
            <a:r>
              <a:rPr lang="de-CH" dirty="0" err="1" smtClean="0"/>
              <a:t>cargo</a:t>
            </a:r>
            <a:r>
              <a:rPr lang="de-CH" dirty="0" smtClean="0"/>
              <a:t>.</a:t>
            </a:r>
          </a:p>
          <a:p>
            <a:r>
              <a:rPr lang="de-CH" dirty="0" err="1" smtClean="0"/>
              <a:t>If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whole</a:t>
            </a:r>
            <a:r>
              <a:rPr lang="de-CH" dirty="0" smtClean="0"/>
              <a:t> </a:t>
            </a:r>
            <a:r>
              <a:rPr lang="de-CH" dirty="0" err="1" smtClean="0"/>
              <a:t>cargo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lost,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police</a:t>
            </a:r>
            <a:r>
              <a:rPr lang="de-CH" dirty="0" smtClean="0"/>
              <a:t> will lose </a:t>
            </a:r>
            <a:r>
              <a:rPr lang="de-CH" dirty="0" err="1" smtClean="0"/>
              <a:t>interest</a:t>
            </a:r>
            <a:r>
              <a:rPr lang="de-CH" dirty="0" smtClean="0"/>
              <a:t> </a:t>
            </a:r>
            <a:r>
              <a:rPr lang="de-CH" dirty="0" smtClean="0"/>
              <a:t>in </a:t>
            </a:r>
            <a:r>
              <a:rPr lang="de-CH" dirty="0" err="1" smtClean="0"/>
              <a:t>you</a:t>
            </a:r>
            <a:r>
              <a:rPr lang="de-CH" dirty="0" smtClean="0"/>
              <a:t>.</a:t>
            </a:r>
            <a:endParaRPr lang="de-C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Basic Game </a:t>
            </a:r>
            <a:r>
              <a:rPr lang="de-CH" dirty="0" err="1" smtClean="0"/>
              <a:t>Idea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The </a:t>
            </a:r>
            <a:r>
              <a:rPr lang="de-CH" dirty="0" err="1" smtClean="0"/>
              <a:t>game</a:t>
            </a:r>
            <a:r>
              <a:rPr lang="de-CH" dirty="0" smtClean="0"/>
              <a:t> </a:t>
            </a:r>
            <a:r>
              <a:rPr lang="de-CH" dirty="0" err="1" smtClean="0"/>
              <a:t>starts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a </a:t>
            </a:r>
            <a:r>
              <a:rPr lang="de-CH" dirty="0" err="1" smtClean="0"/>
              <a:t>given</a:t>
            </a:r>
            <a:r>
              <a:rPr lang="de-CH" dirty="0" smtClean="0"/>
              <a:t> </a:t>
            </a:r>
            <a:r>
              <a:rPr lang="de-CH" dirty="0" err="1" smtClean="0"/>
              <a:t>amount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time on a </a:t>
            </a:r>
            <a:r>
              <a:rPr lang="de-CH" dirty="0" err="1" smtClean="0"/>
              <a:t>countdown</a:t>
            </a:r>
            <a:r>
              <a:rPr lang="de-CH" dirty="0" smtClean="0"/>
              <a:t> </a:t>
            </a:r>
            <a:r>
              <a:rPr lang="de-CH" dirty="0" err="1" smtClean="0"/>
              <a:t>clock</a:t>
            </a:r>
            <a:r>
              <a:rPr lang="de-CH" dirty="0" smtClean="0"/>
              <a:t>.</a:t>
            </a:r>
          </a:p>
          <a:p>
            <a:r>
              <a:rPr lang="de-CH" dirty="0" smtClean="0"/>
              <a:t>The </a:t>
            </a:r>
            <a:r>
              <a:rPr lang="de-CH" dirty="0" err="1" smtClean="0"/>
              <a:t>delivery</a:t>
            </a:r>
            <a:r>
              <a:rPr lang="de-CH" dirty="0" smtClean="0"/>
              <a:t> </a:t>
            </a:r>
            <a:r>
              <a:rPr lang="de-CH" dirty="0" err="1" smtClean="0"/>
              <a:t>point</a:t>
            </a:r>
            <a:r>
              <a:rPr lang="de-CH" dirty="0" smtClean="0"/>
              <a:t> </a:t>
            </a:r>
            <a:r>
              <a:rPr lang="de-CH" dirty="0" err="1" smtClean="0"/>
              <a:t>acts</a:t>
            </a:r>
            <a:r>
              <a:rPr lang="de-CH" dirty="0" smtClean="0"/>
              <a:t> </a:t>
            </a:r>
            <a:r>
              <a:rPr lang="de-CH" dirty="0" err="1" smtClean="0"/>
              <a:t>like</a:t>
            </a:r>
            <a:r>
              <a:rPr lang="de-CH" dirty="0" smtClean="0"/>
              <a:t> a </a:t>
            </a:r>
            <a:r>
              <a:rPr lang="de-CH" dirty="0" err="1" smtClean="0"/>
              <a:t>checkpoint</a:t>
            </a:r>
            <a:r>
              <a:rPr lang="de-CH" dirty="0" smtClean="0"/>
              <a:t> </a:t>
            </a:r>
            <a:r>
              <a:rPr lang="de-CH" dirty="0" err="1" smtClean="0"/>
              <a:t>where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player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rewarded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a time </a:t>
            </a:r>
            <a:r>
              <a:rPr lang="de-CH" dirty="0" err="1" smtClean="0"/>
              <a:t>bonus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money</a:t>
            </a:r>
            <a:r>
              <a:rPr lang="de-CH" dirty="0" smtClean="0"/>
              <a:t>.</a:t>
            </a:r>
            <a:endParaRPr lang="de-C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ocku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4" y="160500"/>
            <a:ext cx="8643966" cy="662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2900354" cy="939784"/>
          </a:xfrm>
        </p:spPr>
        <p:txBody>
          <a:bodyPr/>
          <a:lstStyle/>
          <a:p>
            <a:r>
              <a:rPr lang="de-CH" dirty="0" err="1" smtClean="0"/>
              <a:t>Mockup</a:t>
            </a:r>
            <a:endParaRPr lang="de-C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Technical </a:t>
            </a:r>
            <a:r>
              <a:rPr lang="de-CH" dirty="0" err="1" smtClean="0"/>
              <a:t>Computergraphics</a:t>
            </a:r>
            <a:r>
              <a:rPr lang="de-CH" dirty="0" smtClean="0"/>
              <a:t> Item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err="1" smtClean="0"/>
              <a:t>Deferred</a:t>
            </a:r>
            <a:r>
              <a:rPr lang="de-CH" dirty="0" smtClean="0"/>
              <a:t> </a:t>
            </a:r>
            <a:r>
              <a:rPr lang="de-CH" dirty="0" err="1" smtClean="0"/>
              <a:t>Shading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support</a:t>
            </a:r>
            <a:r>
              <a:rPr lang="de-CH" dirty="0" smtClean="0"/>
              <a:t> multiple </a:t>
            </a:r>
            <a:r>
              <a:rPr lang="de-CH" dirty="0" err="1" smtClean="0"/>
              <a:t>light</a:t>
            </a:r>
            <a:r>
              <a:rPr lang="de-CH" dirty="0" smtClean="0"/>
              <a:t> </a:t>
            </a:r>
            <a:r>
              <a:rPr lang="de-CH" dirty="0" err="1" smtClean="0"/>
              <a:t>sources</a:t>
            </a:r>
            <a:r>
              <a:rPr lang="de-CH" dirty="0" smtClean="0"/>
              <a:t>.</a:t>
            </a:r>
            <a:endParaRPr lang="de-CH" dirty="0" smtClean="0"/>
          </a:p>
          <a:p>
            <a:r>
              <a:rPr lang="de-CH" dirty="0" smtClean="0"/>
              <a:t>Fullscreen </a:t>
            </a:r>
            <a:r>
              <a:rPr lang="de-CH" dirty="0" err="1" smtClean="0"/>
              <a:t>postprocessing</a:t>
            </a:r>
            <a:r>
              <a:rPr lang="de-CH" dirty="0" smtClean="0"/>
              <a:t> (Sepia </a:t>
            </a:r>
            <a:r>
              <a:rPr lang="de-CH" dirty="0" err="1" smtClean="0"/>
              <a:t>effect</a:t>
            </a:r>
            <a:r>
              <a:rPr lang="de-CH" dirty="0" smtClean="0"/>
              <a:t>)</a:t>
            </a:r>
            <a:endParaRPr lang="de-C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Tools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3D Studio Max </a:t>
            </a:r>
            <a:r>
              <a:rPr lang="de-CH" dirty="0" err="1" smtClean="0"/>
              <a:t>to</a:t>
            </a:r>
            <a:r>
              <a:rPr lang="de-CH" dirty="0" smtClean="0"/>
              <a:t> model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cars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buildings</a:t>
            </a:r>
            <a:endParaRPr lang="de-CH" dirty="0" smtClean="0"/>
          </a:p>
          <a:p>
            <a:r>
              <a:rPr lang="de-CH" dirty="0" err="1" smtClean="0"/>
              <a:t>Photoshop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create</a:t>
            </a:r>
            <a:r>
              <a:rPr lang="de-CH" dirty="0" smtClean="0"/>
              <a:t> </a:t>
            </a:r>
            <a:r>
              <a:rPr lang="de-CH" dirty="0" err="1" smtClean="0"/>
              <a:t>textures</a:t>
            </a:r>
            <a:endParaRPr lang="de-C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Development </a:t>
            </a:r>
            <a:r>
              <a:rPr lang="de-CH" dirty="0" smtClean="0"/>
              <a:t>Targets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CH" b="1" dirty="0" err="1" smtClean="0"/>
              <a:t>Functional</a:t>
            </a:r>
            <a:r>
              <a:rPr lang="de-CH" b="1" dirty="0" smtClean="0"/>
              <a:t> Minimum</a:t>
            </a:r>
          </a:p>
          <a:p>
            <a:pPr lvl="1"/>
            <a:r>
              <a:rPr lang="en-GB" dirty="0" smtClean="0"/>
              <a:t>Basic driving physics of player vehicle</a:t>
            </a:r>
            <a:endParaRPr lang="de-CH" dirty="0" smtClean="0"/>
          </a:p>
          <a:p>
            <a:pPr lvl="1"/>
            <a:r>
              <a:rPr lang="en-GB" dirty="0" smtClean="0"/>
              <a:t>A basic test map</a:t>
            </a:r>
            <a:endParaRPr lang="de-CH" dirty="0" smtClean="0"/>
          </a:p>
          <a:p>
            <a:pPr lvl="1"/>
            <a:r>
              <a:rPr lang="en-GB" dirty="0" smtClean="0"/>
              <a:t>Box-based 2D or 3D graphics with simple </a:t>
            </a:r>
            <a:r>
              <a:rPr lang="en-GB" dirty="0" err="1" smtClean="0"/>
              <a:t>topdown</a:t>
            </a:r>
            <a:r>
              <a:rPr lang="en-GB" dirty="0" smtClean="0"/>
              <a:t> view</a:t>
            </a:r>
            <a:endParaRPr lang="de-CH" dirty="0" smtClean="0"/>
          </a:p>
          <a:p>
            <a:pPr lvl="1"/>
            <a:r>
              <a:rPr lang="en-GB" dirty="0" smtClean="0"/>
              <a:t>Basic collision detection</a:t>
            </a:r>
            <a:endParaRPr lang="de-CH" dirty="0" smtClean="0"/>
          </a:p>
          <a:p>
            <a:pPr lvl="1"/>
            <a:r>
              <a:rPr lang="en-GB" dirty="0" smtClean="0"/>
              <a:t>Basic implementation of game logic (pickup and delivery)</a:t>
            </a:r>
            <a:endParaRPr lang="de-CH" dirty="0" smtClean="0"/>
          </a:p>
          <a:p>
            <a:pPr lvl="1"/>
            <a:r>
              <a:rPr lang="en-GB" dirty="0" smtClean="0"/>
              <a:t>Some pickup and delivery points on the map</a:t>
            </a:r>
            <a:endParaRPr lang="de-CH" dirty="0" smtClean="0"/>
          </a:p>
          <a:p>
            <a:pPr lvl="1"/>
            <a:r>
              <a:rPr lang="en-GB" dirty="0" smtClean="0"/>
              <a:t>In short: Something to test / present the most crucial core </a:t>
            </a:r>
            <a:r>
              <a:rPr lang="en-GB" dirty="0" err="1" smtClean="0"/>
              <a:t>gameplay</a:t>
            </a:r>
            <a:endParaRPr lang="de-CH" dirty="0" smtClean="0"/>
          </a:p>
          <a:p>
            <a:pPr lvl="1"/>
            <a:endParaRPr lang="de-C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Microsoft Office PowerPoint</Application>
  <PresentationFormat>Bildschirmpräsentation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Larissa-Design</vt:lpstr>
      <vt:lpstr>Folie 1</vt:lpstr>
      <vt:lpstr>Historical Background</vt:lpstr>
      <vt:lpstr>Basic Game Idea</vt:lpstr>
      <vt:lpstr>Basic Game Idea</vt:lpstr>
      <vt:lpstr>Basic Game Idea</vt:lpstr>
      <vt:lpstr>Mockup</vt:lpstr>
      <vt:lpstr>Technical Computergraphics Item</vt:lpstr>
      <vt:lpstr>Tools</vt:lpstr>
      <vt:lpstr>Development Targets</vt:lpstr>
      <vt:lpstr>Development Targets</vt:lpstr>
      <vt:lpstr>Development Targets</vt:lpstr>
      <vt:lpstr>Development Targets</vt:lpstr>
      <vt:lpstr>Development Targets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RumRunner</dc:title>
  <dc:creator>thoemi</dc:creator>
  <cp:lastModifiedBy>thoemi</cp:lastModifiedBy>
  <cp:revision>24</cp:revision>
  <dcterms:created xsi:type="dcterms:W3CDTF">2010-03-09T12:31:12Z</dcterms:created>
  <dcterms:modified xsi:type="dcterms:W3CDTF">2010-03-09T15:02:52Z</dcterms:modified>
</cp:coreProperties>
</file>