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307" r:id="rId3"/>
    <p:sldId id="305" r:id="rId4"/>
    <p:sldId id="257" r:id="rId5"/>
    <p:sldId id="258" r:id="rId6"/>
    <p:sldId id="259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64" r:id="rId18"/>
    <p:sldId id="273" r:id="rId19"/>
    <p:sldId id="274" r:id="rId20"/>
    <p:sldId id="275" r:id="rId21"/>
    <p:sldId id="276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60" r:id="rId34"/>
    <p:sldId id="290" r:id="rId35"/>
    <p:sldId id="291" r:id="rId36"/>
    <p:sldId id="292" r:id="rId37"/>
    <p:sldId id="293" r:id="rId38"/>
    <p:sldId id="294" r:id="rId39"/>
    <p:sldId id="295" r:id="rId40"/>
    <p:sldId id="297" r:id="rId41"/>
    <p:sldId id="298" r:id="rId42"/>
    <p:sldId id="299" r:id="rId43"/>
    <p:sldId id="300" r:id="rId44"/>
    <p:sldId id="301" r:id="rId45"/>
    <p:sldId id="296" r:id="rId46"/>
    <p:sldId id="302" r:id="rId47"/>
    <p:sldId id="261" r:id="rId48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91" autoAdjust="0"/>
  </p:normalViewPr>
  <p:slideViewPr>
    <p:cSldViewPr>
      <p:cViewPr varScale="1">
        <p:scale>
          <a:sx n="71" d="100"/>
          <a:sy n="71" d="100"/>
        </p:scale>
        <p:origin x="-1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09CE41-C742-450C-B406-DE5EC006EDB7}" type="datetimeFigureOut">
              <a:rPr lang="de-DE" smtClean="0"/>
              <a:pPr/>
              <a:t>23.03.2010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5A506-0612-4B58-9EE4-50AF89F7EA3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sz="1600" dirty="0" smtClean="0">
              <a:latin typeface="Frutiger LT Std 45 Light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A506-0612-4B58-9EE4-50AF89F7EA34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85F00-E274-4941-A9D4-A0DD08E36793}" type="datetimeFigureOut">
              <a:rPr lang="de-DE"/>
              <a:pPr>
                <a:defRPr/>
              </a:pPr>
              <a:t>23.03.2010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99336-7290-4E9C-8040-79F0273CD02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168F3-B754-4647-A437-9F380B514516}" type="datetimeFigureOut">
              <a:rPr lang="de-DE"/>
              <a:pPr>
                <a:defRPr/>
              </a:pPr>
              <a:t>23.03.2010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39514-B315-4FB2-9A4F-11B3372E63F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E4001-40F9-45EC-9184-55E82CE300A7}" type="datetimeFigureOut">
              <a:rPr lang="de-DE"/>
              <a:pPr>
                <a:defRPr/>
              </a:pPr>
              <a:t>23.03.2010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2C36D-DF5E-477F-855A-113D437C6AA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EAF28-E9F6-45F3-9334-3CBA7E91B6A2}" type="datetimeFigureOut">
              <a:rPr lang="de-DE"/>
              <a:pPr>
                <a:defRPr/>
              </a:pPr>
              <a:t>23.03.2010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40F96-1D8A-4D29-A3DD-A36BFCDD832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72A96-70AD-4426-AE85-CD5FA0615E11}" type="datetimeFigureOut">
              <a:rPr lang="de-DE"/>
              <a:pPr>
                <a:defRPr/>
              </a:pPr>
              <a:t>23.03.2010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3F6BB-B22E-4BE5-B9E3-5BAB7525AD1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05F25-E511-48DF-908C-C9ED5034EBD3}" type="datetimeFigureOut">
              <a:rPr lang="de-DE"/>
              <a:pPr>
                <a:defRPr/>
              </a:pPr>
              <a:t>23.03.2010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A8681-249F-473C-BE9A-CE608E920BE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1C820-7E21-42F5-96A2-D640E242E20B}" type="datetimeFigureOut">
              <a:rPr lang="de-DE"/>
              <a:pPr>
                <a:defRPr/>
              </a:pPr>
              <a:t>23.03.2010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1AB02-B78D-4EFA-A4F5-31BDA262250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6AA40-78B6-4003-8CF3-5AB384A80F7D}" type="datetimeFigureOut">
              <a:rPr lang="de-DE"/>
              <a:pPr>
                <a:defRPr/>
              </a:pPr>
              <a:t>23.03.2010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F868A-7376-4CB5-AACA-5C07C7316F1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E4EA4-DAAB-4B6A-8417-0F19DB2D569D}" type="datetimeFigureOut">
              <a:rPr lang="de-DE"/>
              <a:pPr>
                <a:defRPr/>
              </a:pPr>
              <a:t>23.03.2010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66180-4643-446E-886F-3CD504BEFE2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0154E-3645-465D-932A-7566862663E1}" type="datetimeFigureOut">
              <a:rPr lang="de-DE"/>
              <a:pPr>
                <a:defRPr/>
              </a:pPr>
              <a:t>23.03.2010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143F0-4AC2-48D3-8F13-34E79186FEA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53FE2-3E39-4151-A4F3-B329F60B97B8}" type="datetimeFigureOut">
              <a:rPr lang="de-DE"/>
              <a:pPr>
                <a:defRPr/>
              </a:pPr>
              <a:t>23.03.2010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A770D-F076-4898-827F-7E4F1DCEFAA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9F038C-099A-45DB-8B96-CE72AAB75B97}" type="datetimeFigureOut">
              <a:rPr lang="de-DE"/>
              <a:pPr>
                <a:defRPr/>
              </a:pPr>
              <a:t>23.03.2010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AF90CA-C358-4C34-A7AC-9089FD7A893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smtClean="0">
                <a:latin typeface="Frutiger LT Std 45 Light" pitchFamily="34" charset="0"/>
              </a:rPr>
              <a:t>YetAnotherWorkingName</a:t>
            </a:r>
            <a:endParaRPr lang="de-DE" dirty="0" smtClean="0">
              <a:latin typeface="Frutiger LT Std 45 Light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CH" sz="1600" dirty="0" smtClean="0">
                <a:latin typeface="Frutiger LT Std 45 Light" pitchFamily="34" charset="0"/>
              </a:rPr>
              <a:t>Jeronimo Bayer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CH" sz="1600" dirty="0" smtClean="0">
                <a:latin typeface="Frutiger LT Std 45 Light" pitchFamily="34" charset="0"/>
              </a:rPr>
              <a:t>Matthias </a:t>
            </a:r>
            <a:r>
              <a:rPr lang="de-CH" sz="1600" dirty="0" err="1" smtClean="0">
                <a:latin typeface="Frutiger LT Std 45 Light" pitchFamily="34" charset="0"/>
              </a:rPr>
              <a:t>Flierl</a:t>
            </a:r>
            <a:endParaRPr lang="de-CH" sz="1600" dirty="0" smtClean="0">
              <a:latin typeface="Frutiger LT Std 45 Light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CH" sz="1600" dirty="0" smtClean="0">
                <a:latin typeface="Frutiger LT Std 45 Light" pitchFamily="34" charset="0"/>
              </a:rPr>
              <a:t>Thomas </a:t>
            </a:r>
            <a:r>
              <a:rPr lang="de-CH" sz="1600" dirty="0" err="1" smtClean="0">
                <a:latin typeface="Frutiger LT Std 45 Light" pitchFamily="34" charset="0"/>
              </a:rPr>
              <a:t>Kiser</a:t>
            </a:r>
            <a:endParaRPr lang="de-DE" sz="1600" dirty="0">
              <a:latin typeface="Frutiger LT Std 45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>
                <a:latin typeface="Frutiger LT Std 45 Light" pitchFamily="34" charset="0"/>
              </a:rPr>
              <a:t>Isometric Level</a:t>
            </a:r>
            <a:endParaRPr lang="de-DE" smtClean="0">
              <a:latin typeface="Frutiger LT Std 45 Light" pitchFamily="34" charset="0"/>
            </a:endParaRPr>
          </a:p>
        </p:txBody>
      </p:sp>
      <p:pic>
        <p:nvPicPr>
          <p:cNvPr id="9219" name="Inhaltsplatzhalter 3" descr="DSC004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74963" y="1600200"/>
            <a:ext cx="33940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>
                <a:latin typeface="Frutiger LT Std 45 Light" pitchFamily="34" charset="0"/>
              </a:rPr>
              <a:t>Isometric Level</a:t>
            </a:r>
            <a:endParaRPr lang="de-DE" smtClean="0">
              <a:latin typeface="Frutiger LT Std 45 Light" pitchFamily="34" charset="0"/>
            </a:endParaRPr>
          </a:p>
        </p:txBody>
      </p:sp>
      <p:pic>
        <p:nvPicPr>
          <p:cNvPr id="10243" name="Inhaltsplatzhalter 3" descr="DSC004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74963" y="1600200"/>
            <a:ext cx="3394075" cy="4525963"/>
          </a:xfrm>
        </p:spPr>
      </p:pic>
      <p:grpSp>
        <p:nvGrpSpPr>
          <p:cNvPr id="3" name="Gruppieren 4"/>
          <p:cNvGrpSpPr>
            <a:grpSpLocks/>
          </p:cNvGrpSpPr>
          <p:nvPr/>
        </p:nvGrpSpPr>
        <p:grpSpPr bwMode="auto">
          <a:xfrm>
            <a:off x="3500438" y="4214813"/>
            <a:ext cx="1000125" cy="993775"/>
            <a:chOff x="4023890" y="3765313"/>
            <a:chExt cx="1136676" cy="1065506"/>
          </a:xfrm>
        </p:grpSpPr>
        <p:sp>
          <p:nvSpPr>
            <p:cNvPr id="6" name="Sechseck 5"/>
            <p:cNvSpPr/>
            <p:nvPr/>
          </p:nvSpPr>
          <p:spPr>
            <a:xfrm rot="1819085">
              <a:off x="4023890" y="3864034"/>
              <a:ext cx="1136676" cy="966785"/>
            </a:xfrm>
            <a:prstGeom prst="hexagon">
              <a:avLst/>
            </a:prstGeom>
            <a:solidFill>
              <a:schemeClr val="accent1">
                <a:lumMod val="20000"/>
                <a:lumOff val="80000"/>
                <a:alpha val="48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cxnSp>
          <p:nvCxnSpPr>
            <p:cNvPr id="8" name="Gerade Verbindung 7"/>
            <p:cNvCxnSpPr>
              <a:stCxn id="6" idx="0"/>
            </p:cNvCxnSpPr>
            <p:nvPr/>
          </p:nvCxnSpPr>
          <p:spPr>
            <a:xfrm rot="16200000" flipH="1">
              <a:off x="4267198" y="4052454"/>
              <a:ext cx="592326" cy="1804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>
              <a:endCxn id="6" idx="3"/>
            </p:cNvCxnSpPr>
            <p:nvPr/>
          </p:nvCxnSpPr>
          <p:spPr>
            <a:xfrm>
              <a:off x="4572381" y="4357639"/>
              <a:ext cx="510602" cy="27744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9"/>
            <p:cNvCxnSpPr/>
            <p:nvPr/>
          </p:nvCxnSpPr>
          <p:spPr>
            <a:xfrm rot="10800000" flipV="1">
              <a:off x="4072604" y="4357639"/>
              <a:ext cx="499777" cy="28595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>
                <a:latin typeface="Frutiger LT Std 45 Light" pitchFamily="34" charset="0"/>
              </a:rPr>
              <a:t>Isometric Level</a:t>
            </a:r>
            <a:endParaRPr lang="de-DE" smtClean="0">
              <a:latin typeface="Frutiger LT Std 45 Light" pitchFamily="34" charset="0"/>
            </a:endParaRPr>
          </a:p>
        </p:txBody>
      </p:sp>
      <p:pic>
        <p:nvPicPr>
          <p:cNvPr id="11267" name="Inhaltsplatzhalter 3" descr="DSC004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74963" y="1600200"/>
            <a:ext cx="3394075" cy="4525963"/>
          </a:xfrm>
        </p:spPr>
      </p:pic>
      <p:grpSp>
        <p:nvGrpSpPr>
          <p:cNvPr id="3" name="Gruppieren 4"/>
          <p:cNvGrpSpPr>
            <a:grpSpLocks/>
          </p:cNvGrpSpPr>
          <p:nvPr/>
        </p:nvGrpSpPr>
        <p:grpSpPr bwMode="auto">
          <a:xfrm>
            <a:off x="4500563" y="4000500"/>
            <a:ext cx="1071562" cy="1065213"/>
            <a:chOff x="4023890" y="3765313"/>
            <a:chExt cx="1136676" cy="1065506"/>
          </a:xfrm>
        </p:grpSpPr>
        <p:sp>
          <p:nvSpPr>
            <p:cNvPr id="6" name="Sechseck 5"/>
            <p:cNvSpPr/>
            <p:nvPr/>
          </p:nvSpPr>
          <p:spPr>
            <a:xfrm rot="1819085">
              <a:off x="4023890" y="3863765"/>
              <a:ext cx="1136676" cy="967054"/>
            </a:xfrm>
            <a:prstGeom prst="hexagon">
              <a:avLst/>
            </a:prstGeom>
            <a:solidFill>
              <a:schemeClr val="accent1">
                <a:lumMod val="20000"/>
                <a:lumOff val="80000"/>
                <a:alpha val="48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" name="Parallelogramm 6"/>
            <p:cNvSpPr/>
            <p:nvPr/>
          </p:nvSpPr>
          <p:spPr>
            <a:xfrm>
              <a:off x="4286589" y="3928871"/>
              <a:ext cx="143137" cy="500200"/>
            </a:xfrm>
            <a:prstGeom prst="parallelogram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cxnSp>
          <p:nvCxnSpPr>
            <p:cNvPr id="8" name="Gerade Verbindung 7"/>
            <p:cNvCxnSpPr>
              <a:stCxn id="6" idx="0"/>
            </p:cNvCxnSpPr>
            <p:nvPr/>
          </p:nvCxnSpPr>
          <p:spPr>
            <a:xfrm rot="16200000" flipH="1">
              <a:off x="4266608" y="4053043"/>
              <a:ext cx="592301" cy="1684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>
              <a:endCxn id="6" idx="3"/>
            </p:cNvCxnSpPr>
            <p:nvPr/>
          </p:nvCxnSpPr>
          <p:spPr>
            <a:xfrm>
              <a:off x="4571178" y="4357614"/>
              <a:ext cx="511925" cy="27630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9"/>
            <p:cNvCxnSpPr/>
            <p:nvPr/>
          </p:nvCxnSpPr>
          <p:spPr>
            <a:xfrm rot="10800000" flipV="1">
              <a:off x="4072724" y="4357614"/>
              <a:ext cx="498454" cy="28582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>
                <a:latin typeface="Frutiger LT Std 45 Light" pitchFamily="34" charset="0"/>
              </a:rPr>
              <a:t>Isometric Level</a:t>
            </a:r>
            <a:endParaRPr lang="de-DE" smtClean="0">
              <a:latin typeface="Frutiger LT Std 45 Light" pitchFamily="34" charset="0"/>
            </a:endParaRPr>
          </a:p>
        </p:txBody>
      </p:sp>
      <p:pic>
        <p:nvPicPr>
          <p:cNvPr id="12291" name="Inhaltsplatzhalter 3" descr="DSC004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74963" y="1600200"/>
            <a:ext cx="3394075" cy="4525963"/>
          </a:xfrm>
        </p:spPr>
      </p:pic>
      <p:grpSp>
        <p:nvGrpSpPr>
          <p:cNvPr id="3" name="Gruppieren 4"/>
          <p:cNvGrpSpPr>
            <a:grpSpLocks/>
          </p:cNvGrpSpPr>
          <p:nvPr/>
        </p:nvGrpSpPr>
        <p:grpSpPr bwMode="auto">
          <a:xfrm>
            <a:off x="4071938" y="3000375"/>
            <a:ext cx="1065212" cy="973138"/>
            <a:chOff x="4023890" y="3765313"/>
            <a:chExt cx="1136676" cy="1065506"/>
          </a:xfrm>
        </p:grpSpPr>
        <p:sp>
          <p:nvSpPr>
            <p:cNvPr id="6" name="Sechseck 5"/>
            <p:cNvSpPr/>
            <p:nvPr/>
          </p:nvSpPr>
          <p:spPr>
            <a:xfrm rot="1819085">
              <a:off x="4023890" y="3864390"/>
              <a:ext cx="1136676" cy="966429"/>
            </a:xfrm>
            <a:prstGeom prst="hexagon">
              <a:avLst/>
            </a:prstGeom>
            <a:solidFill>
              <a:schemeClr val="accent1">
                <a:lumMod val="20000"/>
                <a:lumOff val="80000"/>
                <a:alpha val="48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cxnSp>
          <p:nvCxnSpPr>
            <p:cNvPr id="8" name="Gerade Verbindung 7"/>
            <p:cNvCxnSpPr>
              <a:stCxn id="6" idx="0"/>
            </p:cNvCxnSpPr>
            <p:nvPr/>
          </p:nvCxnSpPr>
          <p:spPr>
            <a:xfrm rot="16200000" flipH="1">
              <a:off x="4267070" y="4052355"/>
              <a:ext cx="592721" cy="1863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>
              <a:endCxn id="6" idx="3"/>
            </p:cNvCxnSpPr>
            <p:nvPr/>
          </p:nvCxnSpPr>
          <p:spPr>
            <a:xfrm>
              <a:off x="4572747" y="4358034"/>
              <a:ext cx="509895" cy="27637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9"/>
            <p:cNvCxnSpPr/>
            <p:nvPr/>
          </p:nvCxnSpPr>
          <p:spPr>
            <a:xfrm rot="10800000" flipV="1">
              <a:off x="4071322" y="4358034"/>
              <a:ext cx="501425" cy="28506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>
                <a:latin typeface="Frutiger LT Std 45 Light" pitchFamily="34" charset="0"/>
              </a:rPr>
              <a:t>Isometric Level</a:t>
            </a:r>
            <a:endParaRPr lang="de-DE" smtClean="0">
              <a:latin typeface="Frutiger LT Std 45 Light" pitchFamily="34" charset="0"/>
            </a:endParaRPr>
          </a:p>
        </p:txBody>
      </p:sp>
      <p:pic>
        <p:nvPicPr>
          <p:cNvPr id="13315" name="Inhaltsplatzhalter 3" descr="DSC004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74963" y="1600200"/>
            <a:ext cx="3394075" cy="4525963"/>
          </a:xfrm>
        </p:spPr>
      </p:pic>
      <p:grpSp>
        <p:nvGrpSpPr>
          <p:cNvPr id="3" name="Gruppieren 4"/>
          <p:cNvGrpSpPr>
            <a:grpSpLocks/>
          </p:cNvGrpSpPr>
          <p:nvPr/>
        </p:nvGrpSpPr>
        <p:grpSpPr bwMode="auto">
          <a:xfrm rot="-7147603">
            <a:off x="4510882" y="3474243"/>
            <a:ext cx="1219200" cy="1065213"/>
            <a:chOff x="4023890" y="3765313"/>
            <a:chExt cx="1136676" cy="1065506"/>
          </a:xfrm>
        </p:grpSpPr>
        <p:sp>
          <p:nvSpPr>
            <p:cNvPr id="6" name="Sechseck 5"/>
            <p:cNvSpPr/>
            <p:nvPr/>
          </p:nvSpPr>
          <p:spPr>
            <a:xfrm rot="1819085">
              <a:off x="4025125" y="3864358"/>
              <a:ext cx="1136676" cy="967054"/>
            </a:xfrm>
            <a:prstGeom prst="hexagon">
              <a:avLst/>
            </a:prstGeom>
            <a:solidFill>
              <a:schemeClr val="accent1">
                <a:lumMod val="20000"/>
                <a:lumOff val="80000"/>
                <a:alpha val="48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" name="Parallelogramm 6"/>
            <p:cNvSpPr/>
            <p:nvPr/>
          </p:nvSpPr>
          <p:spPr>
            <a:xfrm>
              <a:off x="4288205" y="3929122"/>
              <a:ext cx="143564" cy="500200"/>
            </a:xfrm>
            <a:prstGeom prst="parallelogram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cxnSp>
          <p:nvCxnSpPr>
            <p:cNvPr id="8" name="Gerade Verbindung 7"/>
            <p:cNvCxnSpPr>
              <a:stCxn id="6" idx="0"/>
            </p:cNvCxnSpPr>
            <p:nvPr/>
          </p:nvCxnSpPr>
          <p:spPr>
            <a:xfrm rot="16200000" flipH="1">
              <a:off x="4268179" y="4052552"/>
              <a:ext cx="592301" cy="1776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>
              <a:endCxn id="6" idx="3"/>
            </p:cNvCxnSpPr>
            <p:nvPr/>
          </p:nvCxnSpPr>
          <p:spPr>
            <a:xfrm>
              <a:off x="4574171" y="4357192"/>
              <a:ext cx="510616" cy="27630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9"/>
            <p:cNvCxnSpPr/>
            <p:nvPr/>
          </p:nvCxnSpPr>
          <p:spPr>
            <a:xfrm rot="10800000" flipV="1">
              <a:off x="4070956" y="4357525"/>
              <a:ext cx="500256" cy="28582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>
                <a:latin typeface="Frutiger LT Std 45 Light" pitchFamily="34" charset="0"/>
              </a:rPr>
              <a:t>Isometric Level</a:t>
            </a:r>
            <a:endParaRPr lang="de-DE" smtClean="0">
              <a:latin typeface="Frutiger LT Std 45 Light" pitchFamily="34" charset="0"/>
            </a:endParaRPr>
          </a:p>
        </p:txBody>
      </p:sp>
      <p:pic>
        <p:nvPicPr>
          <p:cNvPr id="14339" name="Inhaltsplatzhalter 3" descr="DSC004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74963" y="1600200"/>
            <a:ext cx="3394075" cy="4525963"/>
          </a:xfrm>
        </p:spPr>
      </p:pic>
      <p:grpSp>
        <p:nvGrpSpPr>
          <p:cNvPr id="3" name="Gruppieren 4"/>
          <p:cNvGrpSpPr>
            <a:grpSpLocks/>
          </p:cNvGrpSpPr>
          <p:nvPr/>
        </p:nvGrpSpPr>
        <p:grpSpPr bwMode="auto">
          <a:xfrm rot="10800000">
            <a:off x="3857625" y="3143250"/>
            <a:ext cx="1000125" cy="993775"/>
            <a:chOff x="4023890" y="3765313"/>
            <a:chExt cx="1136676" cy="1065506"/>
          </a:xfrm>
        </p:grpSpPr>
        <p:sp>
          <p:nvSpPr>
            <p:cNvPr id="6" name="Sechseck 5"/>
            <p:cNvSpPr/>
            <p:nvPr/>
          </p:nvSpPr>
          <p:spPr>
            <a:xfrm rot="1819085">
              <a:off x="4025694" y="3864034"/>
              <a:ext cx="1136676" cy="966785"/>
            </a:xfrm>
            <a:prstGeom prst="hexagon">
              <a:avLst/>
            </a:prstGeom>
            <a:solidFill>
              <a:schemeClr val="accent1">
                <a:lumMod val="20000"/>
                <a:lumOff val="80000"/>
                <a:alpha val="48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" name="Parallelogramm 6"/>
            <p:cNvSpPr/>
            <p:nvPr/>
          </p:nvSpPr>
          <p:spPr>
            <a:xfrm>
              <a:off x="4287310" y="3928713"/>
              <a:ext cx="144340" cy="500413"/>
            </a:xfrm>
            <a:prstGeom prst="parallelogram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cxnSp>
          <p:nvCxnSpPr>
            <p:cNvPr id="8" name="Gerade Verbindung 7"/>
            <p:cNvCxnSpPr>
              <a:stCxn id="6" idx="0"/>
            </p:cNvCxnSpPr>
            <p:nvPr/>
          </p:nvCxnSpPr>
          <p:spPr>
            <a:xfrm rot="16200000" flipH="1">
              <a:off x="4269000" y="4052455"/>
              <a:ext cx="592326" cy="1804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>
              <a:endCxn id="6" idx="3"/>
            </p:cNvCxnSpPr>
            <p:nvPr/>
          </p:nvCxnSpPr>
          <p:spPr>
            <a:xfrm>
              <a:off x="4575990" y="4359341"/>
              <a:ext cx="510602" cy="27744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9"/>
            <p:cNvCxnSpPr/>
            <p:nvPr/>
          </p:nvCxnSpPr>
          <p:spPr>
            <a:xfrm rot="10800000" flipV="1">
              <a:off x="4076213" y="4357639"/>
              <a:ext cx="499777" cy="28595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>
                <a:latin typeface="Frutiger LT Std 45 Light" pitchFamily="34" charset="0"/>
              </a:rPr>
              <a:t>Isometric Level</a:t>
            </a:r>
            <a:endParaRPr lang="de-DE" smtClean="0">
              <a:latin typeface="Frutiger LT Std 45 Light" pitchFamily="34" charset="0"/>
            </a:endParaRPr>
          </a:p>
        </p:txBody>
      </p:sp>
      <p:pic>
        <p:nvPicPr>
          <p:cNvPr id="15363" name="Inhaltsplatzhalter 3" descr="DSC004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74963" y="1600200"/>
            <a:ext cx="33940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>
                <a:latin typeface="Frutiger LT Std 45 Light" pitchFamily="34" charset="0"/>
              </a:rPr>
              <a:t>Isometric Level</a:t>
            </a:r>
            <a:endParaRPr lang="de-DE" smtClean="0">
              <a:latin typeface="Frutiger LT Std 45 Light" pitchFamily="34" charset="0"/>
            </a:endParaRPr>
          </a:p>
        </p:txBody>
      </p:sp>
      <p:pic>
        <p:nvPicPr>
          <p:cNvPr id="16387" name="Inhaltsplatzhalter 4" descr="DSC004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74963" y="1600200"/>
            <a:ext cx="3394075" cy="4525963"/>
          </a:xfrm>
        </p:spPr>
      </p:pic>
      <p:grpSp>
        <p:nvGrpSpPr>
          <p:cNvPr id="3" name="Gruppieren 5"/>
          <p:cNvGrpSpPr>
            <a:grpSpLocks/>
          </p:cNvGrpSpPr>
          <p:nvPr/>
        </p:nvGrpSpPr>
        <p:grpSpPr bwMode="auto">
          <a:xfrm>
            <a:off x="4286250" y="3500438"/>
            <a:ext cx="928688" cy="993775"/>
            <a:chOff x="4023890" y="3765313"/>
            <a:chExt cx="1136676" cy="1065506"/>
          </a:xfrm>
        </p:grpSpPr>
        <p:sp>
          <p:nvSpPr>
            <p:cNvPr id="7" name="Sechseck 6"/>
            <p:cNvSpPr/>
            <p:nvPr/>
          </p:nvSpPr>
          <p:spPr>
            <a:xfrm rot="1819085">
              <a:off x="4023890" y="3864034"/>
              <a:ext cx="1136676" cy="966785"/>
            </a:xfrm>
            <a:prstGeom prst="hexagon">
              <a:avLst/>
            </a:prstGeom>
            <a:solidFill>
              <a:schemeClr val="accent1">
                <a:lumMod val="20000"/>
                <a:lumOff val="80000"/>
                <a:alpha val="48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" name="Parallelogramm 7"/>
            <p:cNvSpPr/>
            <p:nvPr/>
          </p:nvSpPr>
          <p:spPr>
            <a:xfrm>
              <a:off x="4286200" y="3928713"/>
              <a:ext cx="143785" cy="500413"/>
            </a:xfrm>
            <a:prstGeom prst="parallelogram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cxnSp>
          <p:nvCxnSpPr>
            <p:cNvPr id="9" name="Gerade Verbindung 8"/>
            <p:cNvCxnSpPr>
              <a:stCxn id="7" idx="0"/>
            </p:cNvCxnSpPr>
            <p:nvPr/>
          </p:nvCxnSpPr>
          <p:spPr>
            <a:xfrm rot="16200000" flipH="1">
              <a:off x="4266920" y="4052732"/>
              <a:ext cx="592326" cy="1748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9"/>
            <p:cNvCxnSpPr>
              <a:endCxn id="7" idx="3"/>
            </p:cNvCxnSpPr>
            <p:nvPr/>
          </p:nvCxnSpPr>
          <p:spPr>
            <a:xfrm>
              <a:off x="4571826" y="4357639"/>
              <a:ext cx="511019" cy="27744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/>
          </p:nvCxnSpPr>
          <p:spPr>
            <a:xfrm rot="10800000" flipV="1">
              <a:off x="4072466" y="4357639"/>
              <a:ext cx="499359" cy="28595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>
                <a:latin typeface="Frutiger LT Std 45 Light" pitchFamily="34" charset="0"/>
              </a:rPr>
              <a:t>Isometric Level</a:t>
            </a:r>
            <a:endParaRPr lang="de-DE" smtClean="0">
              <a:latin typeface="Frutiger LT Std 45 Light" pitchFamily="34" charset="0"/>
            </a:endParaRPr>
          </a:p>
        </p:txBody>
      </p:sp>
      <p:pic>
        <p:nvPicPr>
          <p:cNvPr id="17411" name="Inhaltsplatzhalter 3" descr="DSC004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74963" y="1600200"/>
            <a:ext cx="33940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>
                <a:latin typeface="Frutiger LT Std 45 Light" pitchFamily="34" charset="0"/>
              </a:rPr>
              <a:t>Isometric Level</a:t>
            </a:r>
            <a:endParaRPr lang="de-DE" smtClean="0">
              <a:latin typeface="Frutiger LT Std 45 Light" pitchFamily="34" charset="0"/>
            </a:endParaRPr>
          </a:p>
        </p:txBody>
      </p:sp>
      <p:pic>
        <p:nvPicPr>
          <p:cNvPr id="18435" name="Inhaltsplatzhalter 3" descr="DSC004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74963" y="1600200"/>
            <a:ext cx="33940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latin typeface="Frutiger LT Std 45 Light" pitchFamily="34" charset="0"/>
              </a:rPr>
              <a:t>Gameplay</a:t>
            </a:r>
            <a:endParaRPr lang="de-DE" dirty="0">
              <a:latin typeface="Frutiger LT Std 45 Light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err="1" smtClean="0">
                <a:latin typeface="Frutiger LT Std 45 Light" pitchFamily="34" charset="0"/>
              </a:rPr>
              <a:t>Isometric</a:t>
            </a:r>
            <a:r>
              <a:rPr lang="de-CH" dirty="0" smtClean="0">
                <a:latin typeface="Frutiger LT Std 45 Light" pitchFamily="34" charset="0"/>
              </a:rPr>
              <a:t> </a:t>
            </a:r>
            <a:r>
              <a:rPr lang="de-CH" dirty="0" err="1" smtClean="0">
                <a:latin typeface="Frutiger LT Std 45 Light" pitchFamily="34" charset="0"/>
              </a:rPr>
              <a:t>riddles</a:t>
            </a:r>
            <a:endParaRPr lang="de-CH" dirty="0" smtClean="0">
              <a:latin typeface="Frutiger LT Std 45 Light" pitchFamily="34" charset="0"/>
            </a:endParaRPr>
          </a:p>
          <a:p>
            <a:endParaRPr lang="de-CH" dirty="0" smtClean="0">
              <a:latin typeface="Frutiger LT Std 45 Light" pitchFamily="34" charset="0"/>
            </a:endParaRPr>
          </a:p>
        </p:txBody>
      </p:sp>
      <p:pic>
        <p:nvPicPr>
          <p:cNvPr id="5" name="Grafik 4" descr="iso-animate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2357430"/>
            <a:ext cx="4286260" cy="3214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>
                <a:latin typeface="Frutiger LT Std 45 Light" pitchFamily="34" charset="0"/>
              </a:rPr>
              <a:t>Isometric Level</a:t>
            </a:r>
            <a:endParaRPr lang="de-DE" smtClean="0">
              <a:latin typeface="Frutiger LT Std 45 Light" pitchFamily="34" charset="0"/>
            </a:endParaRPr>
          </a:p>
        </p:txBody>
      </p:sp>
      <p:pic>
        <p:nvPicPr>
          <p:cNvPr id="19459" name="Inhaltsplatzhalter 3" descr="DSC004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74963" y="1600200"/>
            <a:ext cx="33940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>
                <a:latin typeface="Frutiger LT Std 45 Light" pitchFamily="34" charset="0"/>
              </a:rPr>
              <a:t>Isometric</a:t>
            </a:r>
            <a:r>
              <a:rPr lang="de-CH" dirty="0" smtClean="0">
                <a:latin typeface="Frutiger LT Std 45 Light" pitchFamily="34" charset="0"/>
              </a:rPr>
              <a:t> </a:t>
            </a:r>
            <a:r>
              <a:rPr lang="de-CH" dirty="0" err="1" smtClean="0">
                <a:latin typeface="Frutiger LT Std 45 Light" pitchFamily="34" charset="0"/>
              </a:rPr>
              <a:t>and</a:t>
            </a:r>
            <a:r>
              <a:rPr lang="de-CH" dirty="0" smtClean="0">
                <a:latin typeface="Frutiger LT Std 45 Light" pitchFamily="34" charset="0"/>
              </a:rPr>
              <a:t> Gravity</a:t>
            </a:r>
            <a:r>
              <a:rPr lang="de-CH" dirty="0" smtClean="0">
                <a:latin typeface="Frutiger LT Std 45 Light" pitchFamily="34" charset="0"/>
              </a:rPr>
              <a:t> </a:t>
            </a:r>
            <a:r>
              <a:rPr lang="de-CH" dirty="0" smtClean="0">
                <a:latin typeface="Frutiger LT Std 45 Light" pitchFamily="34" charset="0"/>
              </a:rPr>
              <a:t>Level</a:t>
            </a:r>
            <a:endParaRPr lang="de-DE" dirty="0" smtClean="0">
              <a:latin typeface="Frutiger LT Std 45 Light" pitchFamily="34" charset="0"/>
            </a:endParaRPr>
          </a:p>
        </p:txBody>
      </p:sp>
      <p:pic>
        <p:nvPicPr>
          <p:cNvPr id="20483" name="Inhaltsplatzhalter 3" descr="DSC004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>
                <a:latin typeface="Frutiger LT Std 45 Light" pitchFamily="34" charset="0"/>
              </a:rPr>
              <a:t>Mixed Level</a:t>
            </a:r>
            <a:endParaRPr lang="de-DE" smtClean="0">
              <a:latin typeface="Frutiger LT Std 45 Light" pitchFamily="34" charset="0"/>
            </a:endParaRPr>
          </a:p>
        </p:txBody>
      </p:sp>
      <p:pic>
        <p:nvPicPr>
          <p:cNvPr id="21507" name="Inhaltsplatzhalter 4" descr="DSC004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>
                <a:latin typeface="Frutiger LT Std 45 Light" pitchFamily="34" charset="0"/>
              </a:rPr>
              <a:t>Mixed Level</a:t>
            </a:r>
            <a:endParaRPr lang="de-DE" smtClean="0">
              <a:latin typeface="Frutiger LT Std 45 Light" pitchFamily="34" charset="0"/>
            </a:endParaRPr>
          </a:p>
        </p:txBody>
      </p:sp>
      <p:pic>
        <p:nvPicPr>
          <p:cNvPr id="22531" name="Inhaltsplatzhalter 3" descr="DSC004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  <p:cxnSp>
        <p:nvCxnSpPr>
          <p:cNvPr id="6" name="Gerade Verbindung mit Pfeil 5"/>
          <p:cNvCxnSpPr/>
          <p:nvPr/>
        </p:nvCxnSpPr>
        <p:spPr>
          <a:xfrm rot="5400000">
            <a:off x="4394200" y="5608638"/>
            <a:ext cx="642937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>
                <a:latin typeface="Frutiger LT Std 45 Light" pitchFamily="34" charset="0"/>
              </a:rPr>
              <a:t>Mixed Level</a:t>
            </a:r>
            <a:endParaRPr lang="de-DE" smtClean="0">
              <a:latin typeface="Frutiger LT Std 45 Light" pitchFamily="34" charset="0"/>
            </a:endParaRPr>
          </a:p>
        </p:txBody>
      </p:sp>
      <p:pic>
        <p:nvPicPr>
          <p:cNvPr id="23555" name="Inhaltsplatzhalter 3" descr="DSC004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>
                <a:latin typeface="Frutiger LT Std 45 Light" pitchFamily="34" charset="0"/>
              </a:rPr>
              <a:t>Mixed Level</a:t>
            </a:r>
            <a:endParaRPr lang="de-DE" smtClean="0">
              <a:latin typeface="Frutiger LT Std 45 Light" pitchFamily="34" charset="0"/>
            </a:endParaRPr>
          </a:p>
        </p:txBody>
      </p:sp>
      <p:pic>
        <p:nvPicPr>
          <p:cNvPr id="24579" name="Inhaltsplatzhalter 3" descr="DSC005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>
                <a:latin typeface="Frutiger LT Std 45 Light" pitchFamily="34" charset="0"/>
              </a:rPr>
              <a:t>Mixed Level</a:t>
            </a:r>
            <a:endParaRPr lang="de-DE" smtClean="0">
              <a:latin typeface="Frutiger LT Std 45 Light" pitchFamily="34" charset="0"/>
            </a:endParaRPr>
          </a:p>
        </p:txBody>
      </p:sp>
      <p:pic>
        <p:nvPicPr>
          <p:cNvPr id="25603" name="Inhaltsplatzhalter 3" descr="DSC005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>
                <a:latin typeface="Frutiger LT Std 45 Light" pitchFamily="34" charset="0"/>
              </a:rPr>
              <a:t>Mixed Level</a:t>
            </a:r>
            <a:endParaRPr lang="de-DE" smtClean="0">
              <a:latin typeface="Frutiger LT Std 45 Light" pitchFamily="34" charset="0"/>
            </a:endParaRPr>
          </a:p>
        </p:txBody>
      </p:sp>
      <p:pic>
        <p:nvPicPr>
          <p:cNvPr id="26627" name="Inhaltsplatzhalter 3" descr="DSC005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>
                <a:latin typeface="Frutiger LT Std 45 Light" pitchFamily="34" charset="0"/>
              </a:rPr>
              <a:t>Mixed Level</a:t>
            </a:r>
            <a:endParaRPr lang="de-DE" smtClean="0">
              <a:latin typeface="Frutiger LT Std 45 Light" pitchFamily="34" charset="0"/>
            </a:endParaRPr>
          </a:p>
        </p:txBody>
      </p:sp>
      <p:pic>
        <p:nvPicPr>
          <p:cNvPr id="27651" name="Inhaltsplatzhalter 3" descr="DSC005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>
                <a:latin typeface="Frutiger LT Std 45 Light" pitchFamily="34" charset="0"/>
              </a:rPr>
              <a:t>Mixed Level</a:t>
            </a:r>
            <a:endParaRPr lang="de-DE" smtClean="0">
              <a:latin typeface="Frutiger LT Std 45 Light" pitchFamily="34" charset="0"/>
            </a:endParaRPr>
          </a:p>
        </p:txBody>
      </p:sp>
      <p:pic>
        <p:nvPicPr>
          <p:cNvPr id="28675" name="Inhaltsplatzhalter 3" descr="DSC005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  <p:grpSp>
        <p:nvGrpSpPr>
          <p:cNvPr id="3" name="Gruppieren 4"/>
          <p:cNvGrpSpPr>
            <a:grpSpLocks/>
          </p:cNvGrpSpPr>
          <p:nvPr/>
        </p:nvGrpSpPr>
        <p:grpSpPr bwMode="auto">
          <a:xfrm rot="10800000">
            <a:off x="3714750" y="3786188"/>
            <a:ext cx="1000125" cy="1143000"/>
            <a:chOff x="4023890" y="3765313"/>
            <a:chExt cx="1136676" cy="1065506"/>
          </a:xfrm>
        </p:grpSpPr>
        <p:sp>
          <p:nvSpPr>
            <p:cNvPr id="6" name="Sechseck 5"/>
            <p:cNvSpPr/>
            <p:nvPr/>
          </p:nvSpPr>
          <p:spPr>
            <a:xfrm rot="1819085">
              <a:off x="4025694" y="3865944"/>
              <a:ext cx="1136676" cy="966355"/>
            </a:xfrm>
            <a:prstGeom prst="hexagon">
              <a:avLst/>
            </a:prstGeom>
            <a:solidFill>
              <a:schemeClr val="accent1">
                <a:lumMod val="20000"/>
                <a:lumOff val="80000"/>
                <a:alpha val="48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" name="Parallelogramm 6"/>
            <p:cNvSpPr/>
            <p:nvPr/>
          </p:nvSpPr>
          <p:spPr>
            <a:xfrm>
              <a:off x="4859256" y="3997653"/>
              <a:ext cx="142536" cy="500196"/>
            </a:xfrm>
            <a:prstGeom prst="parallelogram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cxnSp>
          <p:nvCxnSpPr>
            <p:cNvPr id="8" name="Gerade Verbindung 7"/>
            <p:cNvCxnSpPr>
              <a:stCxn id="6" idx="0"/>
            </p:cNvCxnSpPr>
            <p:nvPr/>
          </p:nvCxnSpPr>
          <p:spPr>
            <a:xfrm rot="16200000" flipH="1">
              <a:off x="4269189" y="4052266"/>
              <a:ext cx="591948" cy="1804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>
              <a:endCxn id="6" idx="3"/>
            </p:cNvCxnSpPr>
            <p:nvPr/>
          </p:nvCxnSpPr>
          <p:spPr>
            <a:xfrm>
              <a:off x="4575990" y="4358741"/>
              <a:ext cx="510602" cy="27673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9"/>
            <p:cNvCxnSpPr/>
            <p:nvPr/>
          </p:nvCxnSpPr>
          <p:spPr>
            <a:xfrm rot="10800000" flipV="1">
              <a:off x="4076213" y="4358741"/>
              <a:ext cx="499777" cy="28561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Parallelogramm 10"/>
          <p:cNvSpPr/>
          <p:nvPr/>
        </p:nvSpPr>
        <p:spPr>
          <a:xfrm rot="9919098">
            <a:off x="4868863" y="3643313"/>
            <a:ext cx="428625" cy="142875"/>
          </a:xfrm>
          <a:prstGeom prst="parallelogram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cxnSp>
        <p:nvCxnSpPr>
          <p:cNvPr id="13" name="Gerade Verbindung 12"/>
          <p:cNvCxnSpPr/>
          <p:nvPr/>
        </p:nvCxnSpPr>
        <p:spPr>
          <a:xfrm rot="16200000" flipH="1">
            <a:off x="4393406" y="3536157"/>
            <a:ext cx="500063" cy="28575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latin typeface="Frutiger LT Std 45 Light" pitchFamily="34" charset="0"/>
              </a:rPr>
              <a:t>Gameplay</a:t>
            </a:r>
            <a:endParaRPr lang="de-DE" dirty="0">
              <a:latin typeface="Frutiger LT Std 45 Light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err="1" smtClean="0">
                <a:latin typeface="Frutiger LT Std 45 Light" pitchFamily="34" charset="0"/>
              </a:rPr>
              <a:t>Object</a:t>
            </a:r>
            <a:r>
              <a:rPr lang="de-CH" dirty="0" smtClean="0">
                <a:latin typeface="Frutiger LT Std 45 Light" pitchFamily="34" charset="0"/>
              </a:rPr>
              <a:t> </a:t>
            </a:r>
            <a:r>
              <a:rPr lang="de-CH" dirty="0" err="1" smtClean="0">
                <a:latin typeface="Frutiger LT Std 45 Light" pitchFamily="34" charset="0"/>
              </a:rPr>
              <a:t>and</a:t>
            </a:r>
            <a:r>
              <a:rPr lang="de-CH" dirty="0" smtClean="0">
                <a:latin typeface="Frutiger LT Std 45 Light" pitchFamily="34" charset="0"/>
              </a:rPr>
              <a:t> </a:t>
            </a:r>
            <a:r>
              <a:rPr lang="de-CH" dirty="0" err="1" smtClean="0">
                <a:latin typeface="Frutiger LT Std 45 Light" pitchFamily="34" charset="0"/>
              </a:rPr>
              <a:t>gravity</a:t>
            </a:r>
            <a:r>
              <a:rPr lang="de-CH" dirty="0" smtClean="0">
                <a:latin typeface="Frutiger LT Std 45 Light" pitchFamily="34" charset="0"/>
              </a:rPr>
              <a:t> </a:t>
            </a:r>
            <a:r>
              <a:rPr lang="de-CH" dirty="0" err="1" smtClean="0">
                <a:latin typeface="Frutiger LT Std 45 Light" pitchFamily="34" charset="0"/>
              </a:rPr>
              <a:t>painting</a:t>
            </a:r>
            <a:endParaRPr lang="de-CH" dirty="0" smtClean="0">
              <a:latin typeface="Frutiger LT Std 45 Light" pitchFamily="34" charset="0"/>
            </a:endParaRPr>
          </a:p>
        </p:txBody>
      </p:sp>
      <p:pic>
        <p:nvPicPr>
          <p:cNvPr id="5" name="Grafik 4" descr="first_dra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2357430"/>
            <a:ext cx="3857652" cy="3077454"/>
          </a:xfrm>
          <a:prstGeom prst="rect">
            <a:avLst/>
          </a:prstGeom>
        </p:spPr>
      </p:pic>
      <p:pic>
        <p:nvPicPr>
          <p:cNvPr id="6" name="Grafik 5" descr="first_draw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2357430"/>
            <a:ext cx="3715760" cy="3026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>
                <a:latin typeface="Frutiger LT Std 45 Light" pitchFamily="34" charset="0"/>
              </a:rPr>
              <a:t>Mixed Level</a:t>
            </a:r>
            <a:endParaRPr lang="de-DE" smtClean="0">
              <a:latin typeface="Frutiger LT Std 45 Light" pitchFamily="34" charset="0"/>
            </a:endParaRPr>
          </a:p>
        </p:txBody>
      </p:sp>
      <p:pic>
        <p:nvPicPr>
          <p:cNvPr id="29699" name="Inhaltsplatzhalter 3" descr="DSC005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74963" y="1600200"/>
            <a:ext cx="3394075" cy="4525963"/>
          </a:xfrm>
        </p:spPr>
      </p:pic>
      <p:cxnSp>
        <p:nvCxnSpPr>
          <p:cNvPr id="12" name="Gerade Verbindung 11"/>
          <p:cNvCxnSpPr/>
          <p:nvPr/>
        </p:nvCxnSpPr>
        <p:spPr>
          <a:xfrm rot="15246994" flipH="1">
            <a:off x="4761707" y="3445669"/>
            <a:ext cx="500062" cy="28575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arallelogramm 14"/>
          <p:cNvSpPr/>
          <p:nvPr/>
        </p:nvSpPr>
        <p:spPr>
          <a:xfrm rot="8818788">
            <a:off x="5226050" y="3552825"/>
            <a:ext cx="428625" cy="142875"/>
          </a:xfrm>
          <a:prstGeom prst="parallelogram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grpSp>
        <p:nvGrpSpPr>
          <p:cNvPr id="3" name="Gruppieren 13"/>
          <p:cNvGrpSpPr>
            <a:grpSpLocks/>
          </p:cNvGrpSpPr>
          <p:nvPr/>
        </p:nvGrpSpPr>
        <p:grpSpPr bwMode="auto">
          <a:xfrm>
            <a:off x="4725988" y="3046413"/>
            <a:ext cx="933450" cy="836612"/>
            <a:chOff x="4725484" y="3046828"/>
            <a:chExt cx="934637" cy="835783"/>
          </a:xfrm>
        </p:grpSpPr>
        <p:grpSp>
          <p:nvGrpSpPr>
            <p:cNvPr id="29703" name="Gruppieren 4"/>
            <p:cNvGrpSpPr>
              <a:grpSpLocks/>
            </p:cNvGrpSpPr>
            <p:nvPr/>
          </p:nvGrpSpPr>
          <p:grpSpPr bwMode="auto">
            <a:xfrm rot="-3372135">
              <a:off x="4774911" y="2997401"/>
              <a:ext cx="835783" cy="934637"/>
              <a:chOff x="4023890" y="3765313"/>
              <a:chExt cx="1136676" cy="1065506"/>
            </a:xfrm>
          </p:grpSpPr>
          <p:sp>
            <p:nvSpPr>
              <p:cNvPr id="6" name="Sechseck 5"/>
              <p:cNvSpPr/>
              <p:nvPr/>
            </p:nvSpPr>
            <p:spPr>
              <a:xfrm rot="1819085">
                <a:off x="4023999" y="3864147"/>
                <a:ext cx="1136677" cy="965841"/>
              </a:xfrm>
              <a:prstGeom prst="hexagon">
                <a:avLst/>
              </a:prstGeom>
              <a:solidFill>
                <a:schemeClr val="accent1">
                  <a:lumMod val="20000"/>
                  <a:lumOff val="80000"/>
                  <a:alpha val="48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cxnSp>
            <p:nvCxnSpPr>
              <p:cNvPr id="8" name="Gerade Verbindung 7"/>
              <p:cNvCxnSpPr>
                <a:stCxn id="6" idx="0"/>
              </p:cNvCxnSpPr>
              <p:nvPr/>
            </p:nvCxnSpPr>
            <p:spPr>
              <a:xfrm rot="16200000" flipH="1">
                <a:off x="4264616" y="4053022"/>
                <a:ext cx="592551" cy="17255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Gerade Verbindung 8"/>
              <p:cNvCxnSpPr>
                <a:endCxn id="6" idx="3"/>
              </p:cNvCxnSpPr>
              <p:nvPr/>
            </p:nvCxnSpPr>
            <p:spPr>
              <a:xfrm>
                <a:off x="4572177" y="4357338"/>
                <a:ext cx="511182" cy="27725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Gerade Verbindung 9"/>
              <p:cNvCxnSpPr/>
              <p:nvPr/>
            </p:nvCxnSpPr>
            <p:spPr>
              <a:xfrm rot="10800000" flipV="1">
                <a:off x="4068202" y="4356879"/>
                <a:ext cx="500397" cy="286309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Parallelogramm 10"/>
            <p:cNvSpPr/>
            <p:nvPr/>
          </p:nvSpPr>
          <p:spPr>
            <a:xfrm rot="8966092">
              <a:off x="5205519" y="3532122"/>
              <a:ext cx="429170" cy="80882"/>
            </a:xfrm>
            <a:prstGeom prst="parallelogram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>
                <a:latin typeface="Frutiger LT Std 45 Light" pitchFamily="34" charset="0"/>
              </a:rPr>
              <a:t>Mixed Level</a:t>
            </a:r>
            <a:endParaRPr lang="de-DE" smtClean="0">
              <a:latin typeface="Frutiger LT Std 45 Light" pitchFamily="34" charset="0"/>
            </a:endParaRPr>
          </a:p>
        </p:txBody>
      </p:sp>
      <p:pic>
        <p:nvPicPr>
          <p:cNvPr id="30723" name="Inhaltsplatzhalter 3" descr="DSC005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74963" y="1600200"/>
            <a:ext cx="33940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>
                <a:latin typeface="Frutiger LT Std 45 Light" pitchFamily="34" charset="0"/>
              </a:rPr>
              <a:t>Mixed Level</a:t>
            </a:r>
            <a:endParaRPr lang="de-DE" smtClean="0">
              <a:latin typeface="Frutiger LT Std 45 Light" pitchFamily="34" charset="0"/>
            </a:endParaRPr>
          </a:p>
        </p:txBody>
      </p:sp>
      <p:pic>
        <p:nvPicPr>
          <p:cNvPr id="31747" name="Inhaltsplatzhalter 3" descr="DSC005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74963" y="1600200"/>
            <a:ext cx="33940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>
                <a:latin typeface="Frutiger LT Std 45 Light" pitchFamily="34" charset="0"/>
              </a:rPr>
              <a:t>Gravity Level</a:t>
            </a:r>
            <a:endParaRPr lang="de-DE" smtClean="0">
              <a:latin typeface="Frutiger LT Std 45 Light" pitchFamily="34" charset="0"/>
            </a:endParaRPr>
          </a:p>
        </p:txBody>
      </p:sp>
      <p:pic>
        <p:nvPicPr>
          <p:cNvPr id="32771" name="Inhaltsplatzhalter 3" descr="DSC005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>
                <a:latin typeface="Frutiger LT Std 45 Light" pitchFamily="34" charset="0"/>
              </a:rPr>
              <a:t>Gravity Level</a:t>
            </a:r>
            <a:endParaRPr lang="de-DE" smtClean="0">
              <a:latin typeface="Frutiger LT Std 45 Light" pitchFamily="34" charset="0"/>
            </a:endParaRPr>
          </a:p>
        </p:txBody>
      </p:sp>
      <p:pic>
        <p:nvPicPr>
          <p:cNvPr id="33795" name="Inhaltsplatzhalter 3" descr="DSC005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>
                <a:latin typeface="Frutiger LT Std 45 Light" pitchFamily="34" charset="0"/>
              </a:rPr>
              <a:t>Gravity Level</a:t>
            </a:r>
            <a:endParaRPr lang="de-DE" smtClean="0">
              <a:latin typeface="Frutiger LT Std 45 Light" pitchFamily="34" charset="0"/>
            </a:endParaRPr>
          </a:p>
        </p:txBody>
      </p:sp>
      <p:pic>
        <p:nvPicPr>
          <p:cNvPr id="34819" name="Inhaltsplatzhalter 3" descr="DSC005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>
                <a:latin typeface="Frutiger LT Std 45 Light" pitchFamily="34" charset="0"/>
              </a:rPr>
              <a:t>Gravity Level</a:t>
            </a:r>
            <a:endParaRPr lang="de-DE" smtClean="0">
              <a:latin typeface="Frutiger LT Std 45 Light" pitchFamily="34" charset="0"/>
            </a:endParaRPr>
          </a:p>
        </p:txBody>
      </p:sp>
      <p:pic>
        <p:nvPicPr>
          <p:cNvPr id="35843" name="Inhaltsplatzhalter 3" descr="DSC005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>
                <a:latin typeface="Frutiger LT Std 45 Light" pitchFamily="34" charset="0"/>
              </a:rPr>
              <a:t>Gravity Level</a:t>
            </a:r>
            <a:endParaRPr lang="de-DE" smtClean="0">
              <a:latin typeface="Frutiger LT Std 45 Light" pitchFamily="34" charset="0"/>
            </a:endParaRPr>
          </a:p>
        </p:txBody>
      </p:sp>
      <p:pic>
        <p:nvPicPr>
          <p:cNvPr id="36867" name="Inhaltsplatzhalter 3" descr="DSC005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>
                <a:latin typeface="Frutiger LT Std 45 Light" pitchFamily="34" charset="0"/>
              </a:rPr>
              <a:t>Gravity Level</a:t>
            </a:r>
            <a:endParaRPr lang="de-DE" smtClean="0">
              <a:latin typeface="Frutiger LT Std 45 Light" pitchFamily="34" charset="0"/>
            </a:endParaRPr>
          </a:p>
        </p:txBody>
      </p:sp>
      <p:pic>
        <p:nvPicPr>
          <p:cNvPr id="37891" name="Inhaltsplatzhalter 3" descr="DSC005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>
                <a:latin typeface="Frutiger LT Std 45 Light" pitchFamily="34" charset="0"/>
              </a:rPr>
              <a:t>Gravity Level</a:t>
            </a:r>
            <a:endParaRPr lang="de-DE" smtClean="0">
              <a:latin typeface="Frutiger LT Std 45 Light" pitchFamily="34" charset="0"/>
            </a:endParaRPr>
          </a:p>
        </p:txBody>
      </p:sp>
      <p:pic>
        <p:nvPicPr>
          <p:cNvPr id="38915" name="Inhaltsplatzhalter 3" descr="DSC005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>
                <a:latin typeface="Frutiger LT Std 45 Light" pitchFamily="34" charset="0"/>
              </a:rPr>
              <a:t>Prototype Setup</a:t>
            </a:r>
            <a:endParaRPr lang="de-DE" dirty="0" smtClean="0">
              <a:latin typeface="Frutiger LT Std 45 Light" pitchFamily="34" charset="0"/>
            </a:endParaRPr>
          </a:p>
        </p:txBody>
      </p:sp>
      <p:pic>
        <p:nvPicPr>
          <p:cNvPr id="3075" name="Inhaltsplatzhalter 3" descr="DSC004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>
                <a:latin typeface="Frutiger LT Std 45 Light" pitchFamily="34" charset="0"/>
              </a:rPr>
              <a:t>Gravity Level</a:t>
            </a:r>
            <a:endParaRPr lang="de-DE" smtClean="0">
              <a:latin typeface="Frutiger LT Std 45 Light" pitchFamily="34" charset="0"/>
            </a:endParaRPr>
          </a:p>
        </p:txBody>
      </p:sp>
      <p:pic>
        <p:nvPicPr>
          <p:cNvPr id="39939" name="Inhaltsplatzhalter 3" descr="DSC005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>
                <a:latin typeface="Frutiger LT Std 45 Light" pitchFamily="34" charset="0"/>
              </a:rPr>
              <a:t>Gravity Level</a:t>
            </a:r>
            <a:endParaRPr lang="de-DE" smtClean="0">
              <a:latin typeface="Frutiger LT Std 45 Light" pitchFamily="34" charset="0"/>
            </a:endParaRPr>
          </a:p>
        </p:txBody>
      </p:sp>
      <p:pic>
        <p:nvPicPr>
          <p:cNvPr id="40963" name="Inhaltsplatzhalter 3" descr="DSC005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>
                <a:latin typeface="Frutiger LT Std 45 Light" pitchFamily="34" charset="0"/>
              </a:rPr>
              <a:t>Gravity Level</a:t>
            </a:r>
            <a:endParaRPr lang="de-DE" smtClean="0">
              <a:latin typeface="Frutiger LT Std 45 Light" pitchFamily="34" charset="0"/>
            </a:endParaRPr>
          </a:p>
        </p:txBody>
      </p:sp>
      <p:pic>
        <p:nvPicPr>
          <p:cNvPr id="41987" name="Inhaltsplatzhalter 3" descr="DSC005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>
                <a:latin typeface="Frutiger LT Std 45 Light" pitchFamily="34" charset="0"/>
              </a:rPr>
              <a:t>Gravity Level</a:t>
            </a:r>
            <a:endParaRPr lang="de-DE" smtClean="0">
              <a:latin typeface="Frutiger LT Std 45 Light" pitchFamily="34" charset="0"/>
            </a:endParaRPr>
          </a:p>
        </p:txBody>
      </p:sp>
      <p:pic>
        <p:nvPicPr>
          <p:cNvPr id="43011" name="Inhaltsplatzhalter 3" descr="DSC005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>
                <a:latin typeface="Frutiger LT Std 45 Light" pitchFamily="34" charset="0"/>
              </a:rPr>
              <a:t>Gravity Level</a:t>
            </a:r>
            <a:endParaRPr lang="de-DE" smtClean="0">
              <a:latin typeface="Frutiger LT Std 45 Light" pitchFamily="34" charset="0"/>
            </a:endParaRPr>
          </a:p>
        </p:txBody>
      </p:sp>
      <p:pic>
        <p:nvPicPr>
          <p:cNvPr id="44035" name="Inhaltsplatzhalter 3" descr="DSC005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>
                <a:latin typeface="Frutiger LT Std 45 Light" pitchFamily="34" charset="0"/>
              </a:rPr>
              <a:t>Gravity Level</a:t>
            </a:r>
            <a:endParaRPr lang="de-DE" smtClean="0">
              <a:latin typeface="Frutiger LT Std 45 Light" pitchFamily="34" charset="0"/>
            </a:endParaRPr>
          </a:p>
        </p:txBody>
      </p:sp>
      <p:pic>
        <p:nvPicPr>
          <p:cNvPr id="45059" name="Inhaltsplatzhalter 3" descr="DSC005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>
                <a:latin typeface="Frutiger LT Std 45 Light" pitchFamily="34" charset="0"/>
              </a:rPr>
              <a:t>We had fun</a:t>
            </a:r>
            <a:endParaRPr lang="de-DE" smtClean="0">
              <a:latin typeface="Frutiger LT Std 45 Light" pitchFamily="34" charset="0"/>
            </a:endParaRPr>
          </a:p>
        </p:txBody>
      </p:sp>
      <p:pic>
        <p:nvPicPr>
          <p:cNvPr id="47107" name="Inhaltsplatzhalter 3" descr="DSC004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>
                <a:latin typeface="Frutiger LT Std 45 Light" pitchFamily="34" charset="0"/>
              </a:rPr>
              <a:t>We had fun</a:t>
            </a:r>
            <a:endParaRPr lang="de-DE" smtClean="0">
              <a:latin typeface="Frutiger LT Std 45 Light" pitchFamily="34" charset="0"/>
            </a:endParaRPr>
          </a:p>
        </p:txBody>
      </p:sp>
      <p:pic>
        <p:nvPicPr>
          <p:cNvPr id="46083" name="Inhaltsplatzhalter 3" descr="DSC004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>
                <a:latin typeface="Frutiger LT Std 45 Light" pitchFamily="34" charset="0"/>
              </a:rPr>
              <a:t>Isometric Level</a:t>
            </a:r>
            <a:endParaRPr lang="de-DE" smtClean="0">
              <a:latin typeface="Frutiger LT Std 45 Light" pitchFamily="34" charset="0"/>
            </a:endParaRPr>
          </a:p>
        </p:txBody>
      </p:sp>
      <p:pic>
        <p:nvPicPr>
          <p:cNvPr id="4099" name="Inhaltsplatzhalter 3" descr="DSC004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74963" y="1600200"/>
            <a:ext cx="3394075" cy="4525963"/>
          </a:xfrm>
        </p:spPr>
      </p:pic>
      <p:grpSp>
        <p:nvGrpSpPr>
          <p:cNvPr id="3" name="Gruppieren 17"/>
          <p:cNvGrpSpPr>
            <a:grpSpLocks/>
          </p:cNvGrpSpPr>
          <p:nvPr/>
        </p:nvGrpSpPr>
        <p:grpSpPr bwMode="auto">
          <a:xfrm>
            <a:off x="4024313" y="3765550"/>
            <a:ext cx="1136650" cy="1065213"/>
            <a:chOff x="4023890" y="3765313"/>
            <a:chExt cx="1136676" cy="1065506"/>
          </a:xfrm>
        </p:grpSpPr>
        <p:sp>
          <p:nvSpPr>
            <p:cNvPr id="5" name="Sechseck 4"/>
            <p:cNvSpPr/>
            <p:nvPr/>
          </p:nvSpPr>
          <p:spPr>
            <a:xfrm rot="1819085">
              <a:off x="4023890" y="3863765"/>
              <a:ext cx="1136676" cy="967054"/>
            </a:xfrm>
            <a:prstGeom prst="hexagon">
              <a:avLst/>
            </a:prstGeom>
            <a:solidFill>
              <a:schemeClr val="accent1">
                <a:lumMod val="20000"/>
                <a:lumOff val="80000"/>
                <a:alpha val="48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" name="Parallelogramm 5"/>
            <p:cNvSpPr/>
            <p:nvPr/>
          </p:nvSpPr>
          <p:spPr>
            <a:xfrm>
              <a:off x="4285833" y="3928871"/>
              <a:ext cx="142878" cy="500200"/>
            </a:xfrm>
            <a:prstGeom prst="parallelogram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cxnSp>
          <p:nvCxnSpPr>
            <p:cNvPr id="8" name="Gerade Verbindung 7"/>
            <p:cNvCxnSpPr>
              <a:stCxn id="5" idx="0"/>
            </p:cNvCxnSpPr>
            <p:nvPr/>
          </p:nvCxnSpPr>
          <p:spPr>
            <a:xfrm rot="16200000" flipH="1">
              <a:off x="4266708" y="4052732"/>
              <a:ext cx="592301" cy="1746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9"/>
            <p:cNvCxnSpPr>
              <a:endCxn id="5" idx="3"/>
            </p:cNvCxnSpPr>
            <p:nvPr/>
          </p:nvCxnSpPr>
          <p:spPr>
            <a:xfrm>
              <a:off x="4571590" y="4357614"/>
              <a:ext cx="511187" cy="27630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 rot="10800000" flipV="1">
              <a:off x="4071516" y="4357614"/>
              <a:ext cx="500073" cy="28582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>
                <a:latin typeface="Frutiger LT Std 45 Light" pitchFamily="34" charset="0"/>
              </a:rPr>
              <a:t>Isometric Level</a:t>
            </a:r>
            <a:endParaRPr lang="de-DE" smtClean="0">
              <a:latin typeface="Frutiger LT Std 45 Light" pitchFamily="34" charset="0"/>
            </a:endParaRPr>
          </a:p>
        </p:txBody>
      </p:sp>
      <p:pic>
        <p:nvPicPr>
          <p:cNvPr id="5123" name="Inhaltsplatzhalter 3" descr="DSC004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74963" y="1600200"/>
            <a:ext cx="33940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>
                <a:latin typeface="Frutiger LT Std 45 Light" pitchFamily="34" charset="0"/>
              </a:rPr>
              <a:t>Isometric Level</a:t>
            </a:r>
            <a:endParaRPr lang="de-DE" smtClean="0">
              <a:latin typeface="Frutiger LT Std 45 Light" pitchFamily="34" charset="0"/>
            </a:endParaRPr>
          </a:p>
        </p:txBody>
      </p:sp>
      <p:pic>
        <p:nvPicPr>
          <p:cNvPr id="6147" name="Inhaltsplatzhalter 3" descr="DSC004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74963" y="1600200"/>
            <a:ext cx="3394075" cy="4525963"/>
          </a:xfrm>
        </p:spPr>
      </p:pic>
      <p:grpSp>
        <p:nvGrpSpPr>
          <p:cNvPr id="3" name="Gruppieren 17"/>
          <p:cNvGrpSpPr>
            <a:grpSpLocks/>
          </p:cNvGrpSpPr>
          <p:nvPr/>
        </p:nvGrpSpPr>
        <p:grpSpPr bwMode="auto">
          <a:xfrm rot="10800000">
            <a:off x="4286250" y="4286250"/>
            <a:ext cx="1120775" cy="1012825"/>
            <a:chOff x="3970481" y="4075935"/>
            <a:chExt cx="1121546" cy="1012757"/>
          </a:xfrm>
        </p:grpSpPr>
        <p:sp>
          <p:nvSpPr>
            <p:cNvPr id="7" name="Sechseck 6"/>
            <p:cNvSpPr/>
            <p:nvPr/>
          </p:nvSpPr>
          <p:spPr>
            <a:xfrm rot="1819085">
              <a:off x="3972069" y="4077522"/>
              <a:ext cx="1121546" cy="947674"/>
            </a:xfrm>
            <a:prstGeom prst="hexagon">
              <a:avLst>
                <a:gd name="adj" fmla="val 31946"/>
                <a:gd name="vf" fmla="val 115470"/>
              </a:avLst>
            </a:prstGeom>
            <a:solidFill>
              <a:schemeClr val="accent1">
                <a:lumMod val="20000"/>
                <a:lumOff val="80000"/>
                <a:alpha val="48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" name="Parallelogramm 7"/>
            <p:cNvSpPr/>
            <p:nvPr/>
          </p:nvSpPr>
          <p:spPr>
            <a:xfrm>
              <a:off x="4645632" y="4431511"/>
              <a:ext cx="142973" cy="500028"/>
            </a:xfrm>
            <a:prstGeom prst="parallelogram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cxnSp>
          <p:nvCxnSpPr>
            <p:cNvPr id="9" name="Gerade Verbindung 8"/>
            <p:cNvCxnSpPr>
              <a:stCxn id="7" idx="1"/>
            </p:cNvCxnSpPr>
            <p:nvPr/>
          </p:nvCxnSpPr>
          <p:spPr>
            <a:xfrm rot="10800000" flipH="1" flipV="1">
              <a:off x="4048322" y="4266422"/>
              <a:ext cx="454337" cy="23493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9"/>
            <p:cNvCxnSpPr>
              <a:endCxn id="7" idx="2"/>
            </p:cNvCxnSpPr>
            <p:nvPr/>
          </p:nvCxnSpPr>
          <p:spPr>
            <a:xfrm rot="16200000" flipH="1">
              <a:off x="4217729" y="4787876"/>
              <a:ext cx="587336" cy="1429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>
              <a:stCxn id="7" idx="0"/>
            </p:cNvCxnSpPr>
            <p:nvPr/>
          </p:nvCxnSpPr>
          <p:spPr>
            <a:xfrm rot="16200000" flipH="1" flipV="1">
              <a:off x="4633805" y="4141626"/>
              <a:ext cx="230172" cy="49246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>
                <a:latin typeface="Frutiger LT Std 45 Light" pitchFamily="34" charset="0"/>
              </a:rPr>
              <a:t>Isometric Level</a:t>
            </a:r>
            <a:endParaRPr lang="de-DE" smtClean="0">
              <a:latin typeface="Frutiger LT Std 45 Light" pitchFamily="34" charset="0"/>
            </a:endParaRPr>
          </a:p>
        </p:txBody>
      </p:sp>
      <p:pic>
        <p:nvPicPr>
          <p:cNvPr id="7171" name="Inhaltsplatzhalter 3" descr="DSC004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74963" y="1600200"/>
            <a:ext cx="33940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>
                <a:latin typeface="Frutiger LT Std 45 Light" pitchFamily="34" charset="0"/>
              </a:rPr>
              <a:t>Isometric Level</a:t>
            </a:r>
            <a:endParaRPr lang="de-DE" smtClean="0">
              <a:latin typeface="Frutiger LT Std 45 Light" pitchFamily="34" charset="0"/>
            </a:endParaRPr>
          </a:p>
        </p:txBody>
      </p:sp>
      <p:pic>
        <p:nvPicPr>
          <p:cNvPr id="8195" name="Inhaltsplatzhalter 3" descr="DSC004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74963" y="1600200"/>
            <a:ext cx="3394075" cy="4525963"/>
          </a:xfrm>
        </p:spPr>
      </p:pic>
      <p:grpSp>
        <p:nvGrpSpPr>
          <p:cNvPr id="3" name="Gruppieren 4"/>
          <p:cNvGrpSpPr>
            <a:grpSpLocks/>
          </p:cNvGrpSpPr>
          <p:nvPr/>
        </p:nvGrpSpPr>
        <p:grpSpPr bwMode="auto">
          <a:xfrm>
            <a:off x="4071938" y="3143250"/>
            <a:ext cx="928687" cy="922338"/>
            <a:chOff x="4023890" y="3765313"/>
            <a:chExt cx="1136676" cy="1065506"/>
          </a:xfrm>
        </p:grpSpPr>
        <p:sp>
          <p:nvSpPr>
            <p:cNvPr id="6" name="Sechseck 5"/>
            <p:cNvSpPr/>
            <p:nvPr/>
          </p:nvSpPr>
          <p:spPr>
            <a:xfrm rot="1819085">
              <a:off x="4023890" y="3864344"/>
              <a:ext cx="1136676" cy="966475"/>
            </a:xfrm>
            <a:prstGeom prst="hexagon">
              <a:avLst/>
            </a:prstGeom>
            <a:solidFill>
              <a:schemeClr val="accent1">
                <a:lumMod val="20000"/>
                <a:lumOff val="80000"/>
                <a:alpha val="48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cxnSp>
          <p:nvCxnSpPr>
            <p:cNvPr id="8" name="Gerade Verbindung 7"/>
            <p:cNvCxnSpPr>
              <a:stCxn id="6" idx="0"/>
            </p:cNvCxnSpPr>
            <p:nvPr/>
          </p:nvCxnSpPr>
          <p:spPr>
            <a:xfrm rot="16200000" flipH="1">
              <a:off x="4266904" y="4052747"/>
              <a:ext cx="592356" cy="174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>
              <a:endCxn id="6" idx="3"/>
            </p:cNvCxnSpPr>
            <p:nvPr/>
          </p:nvCxnSpPr>
          <p:spPr>
            <a:xfrm>
              <a:off x="4571826" y="4357669"/>
              <a:ext cx="511018" cy="27692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9"/>
            <p:cNvCxnSpPr/>
            <p:nvPr/>
          </p:nvCxnSpPr>
          <p:spPr>
            <a:xfrm rot="10800000" flipV="1">
              <a:off x="4072465" y="4357669"/>
              <a:ext cx="499361" cy="28609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</Words>
  <Application>Microsoft Office PowerPoint</Application>
  <PresentationFormat>Bildschirmpräsentation (4:3)</PresentationFormat>
  <Paragraphs>53</Paragraphs>
  <Slides>47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47</vt:i4>
      </vt:variant>
    </vt:vector>
  </HeadingPairs>
  <TitlesOfParts>
    <vt:vector size="48" baseType="lpstr">
      <vt:lpstr>Larissa-Design</vt:lpstr>
      <vt:lpstr>YetAnotherWorkingName</vt:lpstr>
      <vt:lpstr>Gameplay</vt:lpstr>
      <vt:lpstr>Gameplay</vt:lpstr>
      <vt:lpstr>Prototype Setup</vt:lpstr>
      <vt:lpstr>Isometric Level</vt:lpstr>
      <vt:lpstr>Isometric Level</vt:lpstr>
      <vt:lpstr>Isometric Level</vt:lpstr>
      <vt:lpstr>Isometric Level</vt:lpstr>
      <vt:lpstr>Isometric Level</vt:lpstr>
      <vt:lpstr>Isometric Level</vt:lpstr>
      <vt:lpstr>Isometric Level</vt:lpstr>
      <vt:lpstr>Isometric Level</vt:lpstr>
      <vt:lpstr>Isometric Level</vt:lpstr>
      <vt:lpstr>Isometric Level</vt:lpstr>
      <vt:lpstr>Isometric Level</vt:lpstr>
      <vt:lpstr>Isometric Level</vt:lpstr>
      <vt:lpstr>Isometric Level</vt:lpstr>
      <vt:lpstr>Isometric Level</vt:lpstr>
      <vt:lpstr>Isometric Level</vt:lpstr>
      <vt:lpstr>Isometric Level</vt:lpstr>
      <vt:lpstr>Isometric and Gravity Level</vt:lpstr>
      <vt:lpstr>Mixed Level</vt:lpstr>
      <vt:lpstr>Mixed Level</vt:lpstr>
      <vt:lpstr>Mixed Level</vt:lpstr>
      <vt:lpstr>Mixed Level</vt:lpstr>
      <vt:lpstr>Mixed Level</vt:lpstr>
      <vt:lpstr>Mixed Level</vt:lpstr>
      <vt:lpstr>Mixed Level</vt:lpstr>
      <vt:lpstr>Mixed Level</vt:lpstr>
      <vt:lpstr>Mixed Level</vt:lpstr>
      <vt:lpstr>Mixed Level</vt:lpstr>
      <vt:lpstr>Mixed Level</vt:lpstr>
      <vt:lpstr>Gravity Level</vt:lpstr>
      <vt:lpstr>Gravity Level</vt:lpstr>
      <vt:lpstr>Gravity Level</vt:lpstr>
      <vt:lpstr>Gravity Level</vt:lpstr>
      <vt:lpstr>Gravity Level</vt:lpstr>
      <vt:lpstr>Gravity Level</vt:lpstr>
      <vt:lpstr>Gravity Level</vt:lpstr>
      <vt:lpstr>Gravity Level</vt:lpstr>
      <vt:lpstr>Gravity Level</vt:lpstr>
      <vt:lpstr>Gravity Level</vt:lpstr>
      <vt:lpstr>Gravity Level</vt:lpstr>
      <vt:lpstr>Gravity Level</vt:lpstr>
      <vt:lpstr>Gravity Level</vt:lpstr>
      <vt:lpstr>We had fun</vt:lpstr>
      <vt:lpstr>We had fun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YetAnotherWorkingName</dc:title>
  <cp:lastModifiedBy>Bugs Bunny</cp:lastModifiedBy>
  <cp:revision>23</cp:revision>
  <dcterms:modified xsi:type="dcterms:W3CDTF">2010-03-23T15:27:27Z</dcterms:modified>
</cp:coreProperties>
</file>